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116B9B-CDF7-44A6-BD68-6386B983D58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BD5D28-12C2-45DC-8E26-82297A4D5504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Моделі</a:t>
          </a:r>
          <a:endParaRPr lang="ru-RU" sz="1400" b="1" dirty="0">
            <a:solidFill>
              <a:schemeClr val="tx1"/>
            </a:solidFill>
          </a:endParaRPr>
        </a:p>
      </dgm:t>
    </dgm:pt>
    <dgm:pt modelId="{712588B5-BCE0-4CF4-9F29-A03E80083CBE}" type="parTrans" cxnId="{1A81551A-4443-4AC3-95F5-81D446D78F3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F7121B0-3F1E-4E16-8C65-40FC96790BFE}" type="sibTrans" cxnId="{1A81551A-4443-4AC3-95F5-81D446D78F3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CC99439-2811-4C70-A6A0-CE509EBF60D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За способом подання</a:t>
          </a:r>
          <a:endParaRPr lang="ru-RU" sz="1400" b="1" dirty="0">
            <a:solidFill>
              <a:schemeClr val="tx1"/>
            </a:solidFill>
          </a:endParaRPr>
        </a:p>
      </dgm:t>
    </dgm:pt>
    <dgm:pt modelId="{50824A19-4C1A-4161-A0BF-7E2B86083555}" type="parTrans" cxnId="{643BBF47-C919-41AA-9208-10E0A0FA3542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57C41A7-E15C-45CC-9EC8-3509A2C78CCB}" type="sibTrans" cxnId="{643BBF47-C919-41AA-9208-10E0A0FA3542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CD459C4-28C2-4027-8872-D4674FBA069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За галузями використання</a:t>
          </a:r>
          <a:endParaRPr lang="ru-RU" sz="1400" b="1" dirty="0">
            <a:solidFill>
              <a:schemeClr val="tx1"/>
            </a:solidFill>
          </a:endParaRPr>
        </a:p>
      </dgm:t>
    </dgm:pt>
    <dgm:pt modelId="{276717CB-F569-47D2-AFBC-4F79B5C6DD76}" type="parTrans" cxnId="{81E7711F-6490-4BBB-A6D5-A53F8CB47D3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B71F398-A871-4C23-A129-74705D6781D7}" type="sibTrans" cxnId="{81E7711F-6490-4BBB-A6D5-A53F8CB47D3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02144A90-EBD3-4EF1-BE1D-935DF9BC9F4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За фактором часу</a:t>
          </a:r>
          <a:endParaRPr lang="ru-RU" sz="1400" b="1" dirty="0">
            <a:solidFill>
              <a:schemeClr val="tx1"/>
            </a:solidFill>
          </a:endParaRPr>
        </a:p>
      </dgm:t>
    </dgm:pt>
    <dgm:pt modelId="{40C56D58-BB0A-42B4-9A9F-B68F31130533}" type="parTrans" cxnId="{6D238E15-F738-4DC8-A943-DED3790A619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CE99AB9-430D-423F-A90E-F715C6A49221}" type="sibTrans" cxnId="{6D238E15-F738-4DC8-A943-DED3790A619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70AB241-3275-44E3-873E-5AB81DDD5157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Матеріальні</a:t>
          </a:r>
          <a:endParaRPr lang="ru-RU" sz="1400" b="1" dirty="0">
            <a:solidFill>
              <a:schemeClr val="tx1"/>
            </a:solidFill>
          </a:endParaRPr>
        </a:p>
      </dgm:t>
    </dgm:pt>
    <dgm:pt modelId="{88C81126-8E24-4DAF-B246-E42E4DB26D4A}" type="parTrans" cxnId="{E83F3C8D-2E1B-442D-88DD-924C96F17CEA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C65DBCC-AFD2-464A-9BEA-D28A95627D99}" type="sibTrans" cxnId="{E83F3C8D-2E1B-442D-88DD-924C96F17CEA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6C5C86B-F981-4A87-9AE2-0DC6B12F3659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Інформаційні</a:t>
          </a:r>
          <a:endParaRPr lang="ru-RU" sz="1400" b="1" dirty="0">
            <a:solidFill>
              <a:schemeClr val="tx1"/>
            </a:solidFill>
          </a:endParaRPr>
        </a:p>
      </dgm:t>
    </dgm:pt>
    <dgm:pt modelId="{88FE8428-691E-471D-A5FC-FD835D9D3B16}" type="parTrans" cxnId="{1E26DF9F-CD3B-4C3E-AA58-BC6BA69BADDC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45F5C48-15BC-4207-BD7B-2DFBA94F75CA}" type="sibTrans" cxnId="{1E26DF9F-CD3B-4C3E-AA58-BC6BA69BADDC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24E1548-7B8A-4E62-9919-0F723AC571BC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Словесні</a:t>
          </a:r>
          <a:endParaRPr lang="ru-RU" sz="1400" b="1" dirty="0">
            <a:solidFill>
              <a:schemeClr val="tx1"/>
            </a:solidFill>
          </a:endParaRPr>
        </a:p>
      </dgm:t>
    </dgm:pt>
    <dgm:pt modelId="{04752B74-7724-434D-96E0-3D5BF563D7D3}" type="parTrans" cxnId="{93472EE2-255C-4A9E-9D9F-9EAD24D9E8E5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84EC4B1-B250-43E8-BB8A-13F5064E12B4}" type="sibTrans" cxnId="{93472EE2-255C-4A9E-9D9F-9EAD24D9E8E5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A42CD81-A3FA-4916-B63F-A0B7A1514C61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Графічні</a:t>
          </a:r>
          <a:endParaRPr lang="ru-RU" sz="1400" b="1" dirty="0">
            <a:solidFill>
              <a:schemeClr val="tx1"/>
            </a:solidFill>
          </a:endParaRPr>
        </a:p>
      </dgm:t>
    </dgm:pt>
    <dgm:pt modelId="{7071DB2E-F937-4633-8C79-EEB45038A9D9}" type="parTrans" cxnId="{FDBFA6B5-6CDB-42EA-A06C-1DA70127687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AD4D052-D3B3-4D05-8377-F9BB8FC2D004}" type="sibTrans" cxnId="{FDBFA6B5-6CDB-42EA-A06C-1DA70127687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E58DE8B-2839-4722-A573-D5EFF9FB4316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Структурні</a:t>
          </a:r>
          <a:endParaRPr lang="ru-RU" sz="1400" b="1" dirty="0">
            <a:solidFill>
              <a:schemeClr val="tx1"/>
            </a:solidFill>
          </a:endParaRPr>
        </a:p>
      </dgm:t>
    </dgm:pt>
    <dgm:pt modelId="{24B35407-3CD6-4945-9C41-0CEEF331AD0B}" type="parTrans" cxnId="{484B45BD-472E-4BAC-9D87-CF9D2E198D86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383BCD9-03C2-4167-B9C3-194C6E57FD6E}" type="sibTrans" cxnId="{484B45BD-472E-4BAC-9D87-CF9D2E198D86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C51360D-E153-4172-91DB-536CEA9B8601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Алгоритмічні</a:t>
          </a:r>
          <a:endParaRPr lang="ru-RU" sz="1400" b="1" dirty="0">
            <a:solidFill>
              <a:schemeClr val="tx1"/>
            </a:solidFill>
          </a:endParaRPr>
        </a:p>
      </dgm:t>
    </dgm:pt>
    <dgm:pt modelId="{9875E331-21BE-4B1E-8305-52B1C80459CE}" type="parTrans" cxnId="{13BBF28E-1DD7-4FCC-B072-43C7C71DB29A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06E7424-D687-45C9-AAD6-44081A437E63}" type="sibTrans" cxnId="{13BBF28E-1DD7-4FCC-B072-43C7C71DB29A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F92A502-F16A-44DA-87F4-D81A503B3A6C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Математичні</a:t>
          </a:r>
          <a:endParaRPr lang="ru-RU" sz="1400" b="1" dirty="0">
            <a:solidFill>
              <a:schemeClr val="tx1"/>
            </a:solidFill>
          </a:endParaRPr>
        </a:p>
      </dgm:t>
    </dgm:pt>
    <dgm:pt modelId="{646F4729-1BCF-4E0E-B7F8-43D567FB06FD}" type="parTrans" cxnId="{9E75CFE0-ECFA-4DE1-9D78-16DF2C7E594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D1DBDCE1-9F1E-46C9-ACBA-3933B3AF1C0A}" type="sibTrans" cxnId="{9E75CFE0-ECFA-4DE1-9D78-16DF2C7E594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6CFD5D0-6B77-4DF5-8101-12EDF874B1CE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Спеціальні</a:t>
          </a:r>
          <a:endParaRPr lang="ru-RU" sz="1400" b="1" dirty="0">
            <a:solidFill>
              <a:schemeClr val="tx1"/>
            </a:solidFill>
          </a:endParaRPr>
        </a:p>
      </dgm:t>
    </dgm:pt>
    <dgm:pt modelId="{CFC5434A-07AB-47EB-847E-A68AA535A3C5}" type="parTrans" cxnId="{BCCC6667-D5B7-4F28-9FD6-713DE1B2D17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474C255-65DF-4EF4-A996-6B01ECCC1516}" type="sibTrans" cxnId="{BCCC6667-D5B7-4F28-9FD6-713DE1B2D17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F4F4687-3400-4BB1-8392-04AD307ABB7C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Навчальні</a:t>
          </a:r>
          <a:endParaRPr lang="ru-RU" sz="1400" b="1" dirty="0">
            <a:solidFill>
              <a:schemeClr val="tx1"/>
            </a:solidFill>
          </a:endParaRPr>
        </a:p>
      </dgm:t>
    </dgm:pt>
    <dgm:pt modelId="{E0CBC224-73DF-41B2-A7B7-2E91AAC91AA8}" type="parTrans" cxnId="{27EEA171-1C95-42EF-B634-446239DF353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DE06672-5BB7-4055-894D-FC92C64B55A7}" type="sibTrans" cxnId="{27EEA171-1C95-42EF-B634-446239DF3533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DBF5B7E1-1D7E-432B-9CBB-B7EBDDB1E3D7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Дослідницькі</a:t>
          </a:r>
          <a:endParaRPr lang="ru-RU" sz="1400" b="1" dirty="0">
            <a:solidFill>
              <a:schemeClr val="tx1"/>
            </a:solidFill>
          </a:endParaRPr>
        </a:p>
      </dgm:t>
    </dgm:pt>
    <dgm:pt modelId="{901FA720-F6D3-4D69-A74C-4647DD059C42}" type="parTrans" cxnId="{1ED4A01E-1342-4380-A5B5-52D627BC61E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F0BE5FD-3CA7-4309-A626-EE9E90CEDE3A}" type="sibTrans" cxnId="{1ED4A01E-1342-4380-A5B5-52D627BC61E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93D10F0-572E-4B59-AE56-85C4259D9660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Ігрові</a:t>
          </a:r>
          <a:endParaRPr lang="ru-RU" sz="1400" b="1" dirty="0">
            <a:solidFill>
              <a:schemeClr val="tx1"/>
            </a:solidFill>
          </a:endParaRPr>
        </a:p>
      </dgm:t>
    </dgm:pt>
    <dgm:pt modelId="{F11BFBFF-9503-4056-9103-297F9E05DD11}" type="parTrans" cxnId="{44507E7D-C7DF-4D6B-9C3B-1FA6E781EA8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DC3140A-C4EA-4C97-A004-C0BAF16A525D}" type="sibTrans" cxnId="{44507E7D-C7DF-4D6B-9C3B-1FA6E781EA8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481559A4-C360-42AD-95E4-3B345EE2BEAA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Статичні</a:t>
          </a:r>
          <a:endParaRPr lang="ru-RU" sz="1400" b="1" dirty="0">
            <a:solidFill>
              <a:schemeClr val="tx1"/>
            </a:solidFill>
          </a:endParaRPr>
        </a:p>
      </dgm:t>
    </dgm:pt>
    <dgm:pt modelId="{141C0BC6-7F12-475B-8D54-F5517154AD51}" type="parTrans" cxnId="{5AECC8CA-1693-4D21-AE28-99E0349FD46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0FB60953-A9DC-43F9-A126-2FD5A4AD07B5}" type="sibTrans" cxnId="{5AECC8CA-1693-4D21-AE28-99E0349FD46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2F5FD765-01B0-4479-851A-2C1475E5A011}">
      <dgm:prSet custT="1"/>
      <dgm:spPr/>
      <dgm:t>
        <a:bodyPr/>
        <a:lstStyle/>
        <a:p>
          <a:r>
            <a:rPr lang="uk-UA" sz="1400" b="1" dirty="0" smtClean="0">
              <a:solidFill>
                <a:schemeClr val="tx1"/>
              </a:solidFill>
            </a:rPr>
            <a:t>Динамічні</a:t>
          </a:r>
          <a:endParaRPr lang="ru-RU" sz="1400" b="1" dirty="0">
            <a:solidFill>
              <a:schemeClr val="tx1"/>
            </a:solidFill>
          </a:endParaRPr>
        </a:p>
      </dgm:t>
    </dgm:pt>
    <dgm:pt modelId="{370BA183-3BFF-4724-BD72-EAD133EBF1EB}" type="parTrans" cxnId="{9E0270D0-5E6C-4918-8B17-99C215382A9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B9D61BB-AA58-4213-96B5-9CE507A820CF}" type="sibTrans" cxnId="{9E0270D0-5E6C-4918-8B17-99C215382A97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C279BEF-F312-4C3A-88B1-2110EBBB1749}" type="pres">
      <dgm:prSet presAssocID="{5C116B9B-CDF7-44A6-BD68-6386B983D5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3337498-8447-4442-BDD2-CEDD6E666304}" type="pres">
      <dgm:prSet presAssocID="{4ABD5D28-12C2-45DC-8E26-82297A4D5504}" presName="hierRoot1" presStyleCnt="0">
        <dgm:presLayoutVars>
          <dgm:hierBranch val="init"/>
        </dgm:presLayoutVars>
      </dgm:prSet>
      <dgm:spPr/>
    </dgm:pt>
    <dgm:pt modelId="{43F0C135-EFC3-497C-A1E6-3BD52A2C1F06}" type="pres">
      <dgm:prSet presAssocID="{4ABD5D28-12C2-45DC-8E26-82297A4D5504}" presName="rootComposite1" presStyleCnt="0"/>
      <dgm:spPr/>
    </dgm:pt>
    <dgm:pt modelId="{11FCC2AF-D49C-474F-9ACD-02A6A7512839}" type="pres">
      <dgm:prSet presAssocID="{4ABD5D28-12C2-45DC-8E26-82297A4D5504}" presName="rootText1" presStyleLbl="node0" presStyleIdx="0" presStyleCnt="1" custScaleX="121000" custScaleY="121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818C59D-A2A0-42C0-8092-1A7ED2D41902}" type="pres">
      <dgm:prSet presAssocID="{4ABD5D28-12C2-45DC-8E26-82297A4D5504}" presName="rootConnector1" presStyleLbl="node1" presStyleIdx="0" presStyleCnt="0"/>
      <dgm:spPr/>
      <dgm:t>
        <a:bodyPr/>
        <a:lstStyle/>
        <a:p>
          <a:endParaRPr lang="uk-UA"/>
        </a:p>
      </dgm:t>
    </dgm:pt>
    <dgm:pt modelId="{ABEE1307-4857-4FB1-88CB-E3C9ABAFC368}" type="pres">
      <dgm:prSet presAssocID="{4ABD5D28-12C2-45DC-8E26-82297A4D5504}" presName="hierChild2" presStyleCnt="0"/>
      <dgm:spPr/>
    </dgm:pt>
    <dgm:pt modelId="{579BE64A-E321-4227-90A9-D35385CF509F}" type="pres">
      <dgm:prSet presAssocID="{50824A19-4C1A-4161-A0BF-7E2B86083555}" presName="Name37" presStyleLbl="parChTrans1D2" presStyleIdx="0" presStyleCnt="3"/>
      <dgm:spPr/>
      <dgm:t>
        <a:bodyPr/>
        <a:lstStyle/>
        <a:p>
          <a:endParaRPr lang="uk-UA"/>
        </a:p>
      </dgm:t>
    </dgm:pt>
    <dgm:pt modelId="{50247393-DD4C-4C57-9428-C28F89C01C6D}" type="pres">
      <dgm:prSet presAssocID="{ECC99439-2811-4C70-A6A0-CE509EBF60D7}" presName="hierRoot2" presStyleCnt="0">
        <dgm:presLayoutVars>
          <dgm:hierBranch val="hang"/>
        </dgm:presLayoutVars>
      </dgm:prSet>
      <dgm:spPr/>
    </dgm:pt>
    <dgm:pt modelId="{DC7A7479-4DBC-4C44-AEAA-14CECBF7C9E1}" type="pres">
      <dgm:prSet presAssocID="{ECC99439-2811-4C70-A6A0-CE509EBF60D7}" presName="rootComposite" presStyleCnt="0"/>
      <dgm:spPr/>
    </dgm:pt>
    <dgm:pt modelId="{3D197686-2E3A-442E-8836-F1AA42ED163D}" type="pres">
      <dgm:prSet presAssocID="{ECC99439-2811-4C70-A6A0-CE509EBF60D7}" presName="rootText" presStyleLbl="node2" presStyleIdx="0" presStyleCnt="3" custScaleX="373071" custScaleY="1771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47CACFD-3A41-4A7E-B9EA-0AF528370801}" type="pres">
      <dgm:prSet presAssocID="{ECC99439-2811-4C70-A6A0-CE509EBF60D7}" presName="rootConnector" presStyleLbl="node2" presStyleIdx="0" presStyleCnt="3"/>
      <dgm:spPr/>
      <dgm:t>
        <a:bodyPr/>
        <a:lstStyle/>
        <a:p>
          <a:endParaRPr lang="uk-UA"/>
        </a:p>
      </dgm:t>
    </dgm:pt>
    <dgm:pt modelId="{179325CD-38F5-43C2-ACA9-FB50E3FC1887}" type="pres">
      <dgm:prSet presAssocID="{ECC99439-2811-4C70-A6A0-CE509EBF60D7}" presName="hierChild4" presStyleCnt="0"/>
      <dgm:spPr/>
    </dgm:pt>
    <dgm:pt modelId="{DDA1BADE-C9CD-4D80-BC7A-91FCBDF69C44}" type="pres">
      <dgm:prSet presAssocID="{88C81126-8E24-4DAF-B246-E42E4DB26D4A}" presName="Name48" presStyleLbl="parChTrans1D3" presStyleIdx="0" presStyleCnt="7"/>
      <dgm:spPr/>
      <dgm:t>
        <a:bodyPr/>
        <a:lstStyle/>
        <a:p>
          <a:endParaRPr lang="uk-UA"/>
        </a:p>
      </dgm:t>
    </dgm:pt>
    <dgm:pt modelId="{D90FAEFC-B802-4730-B2E2-299B48C12BC7}" type="pres">
      <dgm:prSet presAssocID="{670AB241-3275-44E3-873E-5AB81DDD5157}" presName="hierRoot2" presStyleCnt="0">
        <dgm:presLayoutVars>
          <dgm:hierBranch val="init"/>
        </dgm:presLayoutVars>
      </dgm:prSet>
      <dgm:spPr/>
    </dgm:pt>
    <dgm:pt modelId="{4BF86457-D032-471E-B606-96B8B59A7AFF}" type="pres">
      <dgm:prSet presAssocID="{670AB241-3275-44E3-873E-5AB81DDD5157}" presName="rootComposite" presStyleCnt="0"/>
      <dgm:spPr/>
    </dgm:pt>
    <dgm:pt modelId="{06297EA3-F338-4943-8DCD-408D663432C9}" type="pres">
      <dgm:prSet presAssocID="{670AB241-3275-44E3-873E-5AB81DDD5157}" presName="rootText" presStyleLbl="node3" presStyleIdx="0" presStyleCnt="7" custScaleX="177156" custScaleY="177156" custLinFactNeighborX="-45031" custLinFactNeighborY="2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AF606AA-2267-4A1B-835D-3FA9DF6D1C02}" type="pres">
      <dgm:prSet presAssocID="{670AB241-3275-44E3-873E-5AB81DDD5157}" presName="rootConnector" presStyleLbl="node3" presStyleIdx="0" presStyleCnt="7"/>
      <dgm:spPr/>
      <dgm:t>
        <a:bodyPr/>
        <a:lstStyle/>
        <a:p>
          <a:endParaRPr lang="uk-UA"/>
        </a:p>
      </dgm:t>
    </dgm:pt>
    <dgm:pt modelId="{2649CC59-F0B4-4916-B104-B9134BFA5E58}" type="pres">
      <dgm:prSet presAssocID="{670AB241-3275-44E3-873E-5AB81DDD5157}" presName="hierChild4" presStyleCnt="0"/>
      <dgm:spPr/>
    </dgm:pt>
    <dgm:pt modelId="{BA5FE980-BEF4-4FFF-889A-567546A12968}" type="pres">
      <dgm:prSet presAssocID="{670AB241-3275-44E3-873E-5AB81DDD5157}" presName="hierChild5" presStyleCnt="0"/>
      <dgm:spPr/>
    </dgm:pt>
    <dgm:pt modelId="{8C14CE04-EACA-4CE8-A878-C81709F8F5A6}" type="pres">
      <dgm:prSet presAssocID="{88FE8428-691E-471D-A5FC-FD835D9D3B16}" presName="Name48" presStyleLbl="parChTrans1D3" presStyleIdx="1" presStyleCnt="7"/>
      <dgm:spPr/>
      <dgm:t>
        <a:bodyPr/>
        <a:lstStyle/>
        <a:p>
          <a:endParaRPr lang="uk-UA"/>
        </a:p>
      </dgm:t>
    </dgm:pt>
    <dgm:pt modelId="{D3B69A0C-4FA0-4AE4-883A-141EAA510D88}" type="pres">
      <dgm:prSet presAssocID="{16C5C86B-F981-4A87-9AE2-0DC6B12F3659}" presName="hierRoot2" presStyleCnt="0">
        <dgm:presLayoutVars>
          <dgm:hierBranch val="l"/>
        </dgm:presLayoutVars>
      </dgm:prSet>
      <dgm:spPr/>
    </dgm:pt>
    <dgm:pt modelId="{32B6FE3D-A454-4F6B-BB6A-AEA5A3385096}" type="pres">
      <dgm:prSet presAssocID="{16C5C86B-F981-4A87-9AE2-0DC6B12F3659}" presName="rootComposite" presStyleCnt="0"/>
      <dgm:spPr/>
    </dgm:pt>
    <dgm:pt modelId="{73CB9DDA-4DB1-460C-9DC2-19E5BD230154}" type="pres">
      <dgm:prSet presAssocID="{16C5C86B-F981-4A87-9AE2-0DC6B12F3659}" presName="rootText" presStyleLbl="node3" presStyleIdx="1" presStyleCnt="7" custScaleX="177156" custScaleY="1771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B92D13-9320-46CF-87D4-34D7BD51ADFD}" type="pres">
      <dgm:prSet presAssocID="{16C5C86B-F981-4A87-9AE2-0DC6B12F3659}" presName="rootConnector" presStyleLbl="node3" presStyleIdx="1" presStyleCnt="7"/>
      <dgm:spPr/>
      <dgm:t>
        <a:bodyPr/>
        <a:lstStyle/>
        <a:p>
          <a:endParaRPr lang="uk-UA"/>
        </a:p>
      </dgm:t>
    </dgm:pt>
    <dgm:pt modelId="{A8863896-5F7E-4F28-BE38-992FA3BDA305}" type="pres">
      <dgm:prSet presAssocID="{16C5C86B-F981-4A87-9AE2-0DC6B12F3659}" presName="hierChild4" presStyleCnt="0"/>
      <dgm:spPr/>
    </dgm:pt>
    <dgm:pt modelId="{25DE76D6-EEE3-4547-A6E7-FA801E47B025}" type="pres">
      <dgm:prSet presAssocID="{04752B74-7724-434D-96E0-3D5BF563D7D3}" presName="Name50" presStyleLbl="parChTrans1D4" presStyleIdx="0" presStyleCnt="6"/>
      <dgm:spPr/>
      <dgm:t>
        <a:bodyPr/>
        <a:lstStyle/>
        <a:p>
          <a:endParaRPr lang="uk-UA"/>
        </a:p>
      </dgm:t>
    </dgm:pt>
    <dgm:pt modelId="{074D9B0C-F069-4BF0-AD04-15CD71330CE5}" type="pres">
      <dgm:prSet presAssocID="{724E1548-7B8A-4E62-9919-0F723AC571BC}" presName="hierRoot2" presStyleCnt="0">
        <dgm:presLayoutVars>
          <dgm:hierBranch val="l"/>
        </dgm:presLayoutVars>
      </dgm:prSet>
      <dgm:spPr/>
    </dgm:pt>
    <dgm:pt modelId="{FD824298-C0ED-4A72-8140-F8C1A6F72DC5}" type="pres">
      <dgm:prSet presAssocID="{724E1548-7B8A-4E62-9919-0F723AC571BC}" presName="rootComposite" presStyleCnt="0"/>
      <dgm:spPr/>
    </dgm:pt>
    <dgm:pt modelId="{20375CC1-33BE-4F42-AFD4-D09AE6663B3B}" type="pres">
      <dgm:prSet presAssocID="{724E1548-7B8A-4E62-9919-0F723AC571BC}" presName="rootText" presStyleLbl="node4" presStyleIdx="0" presStyleCnt="6" custScaleX="151979" custScaleY="133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C7E1FE1-1F2F-4E54-8456-7D3E5CB34335}" type="pres">
      <dgm:prSet presAssocID="{724E1548-7B8A-4E62-9919-0F723AC571BC}" presName="rootConnector" presStyleLbl="node4" presStyleIdx="0" presStyleCnt="6"/>
      <dgm:spPr/>
      <dgm:t>
        <a:bodyPr/>
        <a:lstStyle/>
        <a:p>
          <a:endParaRPr lang="uk-UA"/>
        </a:p>
      </dgm:t>
    </dgm:pt>
    <dgm:pt modelId="{84669ACC-CE93-438A-985F-BCBDCC9DF07E}" type="pres">
      <dgm:prSet presAssocID="{724E1548-7B8A-4E62-9919-0F723AC571BC}" presName="hierChild4" presStyleCnt="0"/>
      <dgm:spPr/>
    </dgm:pt>
    <dgm:pt modelId="{F912383B-C377-44F2-AC7D-7806682CE4CC}" type="pres">
      <dgm:prSet presAssocID="{724E1548-7B8A-4E62-9919-0F723AC571BC}" presName="hierChild5" presStyleCnt="0"/>
      <dgm:spPr/>
    </dgm:pt>
    <dgm:pt modelId="{1252FAA4-00DA-4253-9BFF-707200A8A060}" type="pres">
      <dgm:prSet presAssocID="{7071DB2E-F937-4633-8C79-EEB45038A9D9}" presName="Name50" presStyleLbl="parChTrans1D4" presStyleIdx="1" presStyleCnt="6"/>
      <dgm:spPr/>
      <dgm:t>
        <a:bodyPr/>
        <a:lstStyle/>
        <a:p>
          <a:endParaRPr lang="uk-UA"/>
        </a:p>
      </dgm:t>
    </dgm:pt>
    <dgm:pt modelId="{35C19826-6D5B-4FEE-9F2B-F45333BFC5A8}" type="pres">
      <dgm:prSet presAssocID="{3A42CD81-A3FA-4916-B63F-A0B7A1514C61}" presName="hierRoot2" presStyleCnt="0">
        <dgm:presLayoutVars>
          <dgm:hierBranch val="init"/>
        </dgm:presLayoutVars>
      </dgm:prSet>
      <dgm:spPr/>
    </dgm:pt>
    <dgm:pt modelId="{7C12EDC3-0458-449D-A983-EA2C75C5AC8E}" type="pres">
      <dgm:prSet presAssocID="{3A42CD81-A3FA-4916-B63F-A0B7A1514C61}" presName="rootComposite" presStyleCnt="0"/>
      <dgm:spPr/>
    </dgm:pt>
    <dgm:pt modelId="{8C55B9D2-83CD-49EB-9032-02AF429B8067}" type="pres">
      <dgm:prSet presAssocID="{3A42CD81-A3FA-4916-B63F-A0B7A1514C61}" presName="rootText" presStyleLbl="node4" presStyleIdx="1" presStyleCnt="6" custScaleX="167177" custScaleY="1464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196FE9-9812-4604-8A74-B88375088CE5}" type="pres">
      <dgm:prSet presAssocID="{3A42CD81-A3FA-4916-B63F-A0B7A1514C61}" presName="rootConnector" presStyleLbl="node4" presStyleIdx="1" presStyleCnt="6"/>
      <dgm:spPr/>
      <dgm:t>
        <a:bodyPr/>
        <a:lstStyle/>
        <a:p>
          <a:endParaRPr lang="uk-UA"/>
        </a:p>
      </dgm:t>
    </dgm:pt>
    <dgm:pt modelId="{7D180E57-53C8-4F00-8088-0C1C0C56E647}" type="pres">
      <dgm:prSet presAssocID="{3A42CD81-A3FA-4916-B63F-A0B7A1514C61}" presName="hierChild4" presStyleCnt="0"/>
      <dgm:spPr/>
    </dgm:pt>
    <dgm:pt modelId="{C5DBCC2F-2498-430A-84B9-28705339A4CA}" type="pres">
      <dgm:prSet presAssocID="{3A42CD81-A3FA-4916-B63F-A0B7A1514C61}" presName="hierChild5" presStyleCnt="0"/>
      <dgm:spPr/>
    </dgm:pt>
    <dgm:pt modelId="{84D9E69A-0C41-4255-8616-98E8D651CD9E}" type="pres">
      <dgm:prSet presAssocID="{24B35407-3CD6-4945-9C41-0CEEF331AD0B}" presName="Name50" presStyleLbl="parChTrans1D4" presStyleIdx="2" presStyleCnt="6"/>
      <dgm:spPr/>
      <dgm:t>
        <a:bodyPr/>
        <a:lstStyle/>
        <a:p>
          <a:endParaRPr lang="uk-UA"/>
        </a:p>
      </dgm:t>
    </dgm:pt>
    <dgm:pt modelId="{0676E6C6-C595-4443-803E-E71FCC47BCCF}" type="pres">
      <dgm:prSet presAssocID="{8E58DE8B-2839-4722-A573-D5EFF9FB4316}" presName="hierRoot2" presStyleCnt="0">
        <dgm:presLayoutVars>
          <dgm:hierBranch val="init"/>
        </dgm:presLayoutVars>
      </dgm:prSet>
      <dgm:spPr/>
    </dgm:pt>
    <dgm:pt modelId="{89DD3B01-85F1-438F-9F70-FECB0BA119A1}" type="pres">
      <dgm:prSet presAssocID="{8E58DE8B-2839-4722-A573-D5EFF9FB4316}" presName="rootComposite" presStyleCnt="0"/>
      <dgm:spPr/>
    </dgm:pt>
    <dgm:pt modelId="{B5521DBF-3A39-43EF-B723-81D692A54989}" type="pres">
      <dgm:prSet presAssocID="{8E58DE8B-2839-4722-A573-D5EFF9FB4316}" presName="rootText" presStyleLbl="node4" presStyleIdx="2" presStyleCnt="6" custScaleX="229307" custScaleY="133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545A79E-DB39-45B6-B26B-2917F10D4FAE}" type="pres">
      <dgm:prSet presAssocID="{8E58DE8B-2839-4722-A573-D5EFF9FB4316}" presName="rootConnector" presStyleLbl="node4" presStyleIdx="2" presStyleCnt="6"/>
      <dgm:spPr/>
      <dgm:t>
        <a:bodyPr/>
        <a:lstStyle/>
        <a:p>
          <a:endParaRPr lang="uk-UA"/>
        </a:p>
      </dgm:t>
    </dgm:pt>
    <dgm:pt modelId="{46A7CE5C-AC75-4818-8923-93EDE8377725}" type="pres">
      <dgm:prSet presAssocID="{8E58DE8B-2839-4722-A573-D5EFF9FB4316}" presName="hierChild4" presStyleCnt="0"/>
      <dgm:spPr/>
    </dgm:pt>
    <dgm:pt modelId="{920A45E2-B816-42F8-8017-EE278661B37C}" type="pres">
      <dgm:prSet presAssocID="{8E58DE8B-2839-4722-A573-D5EFF9FB4316}" presName="hierChild5" presStyleCnt="0"/>
      <dgm:spPr/>
    </dgm:pt>
    <dgm:pt modelId="{597CB355-9E27-4995-8596-86B77A41C8B3}" type="pres">
      <dgm:prSet presAssocID="{9875E331-21BE-4B1E-8305-52B1C80459CE}" presName="Name50" presStyleLbl="parChTrans1D4" presStyleIdx="3" presStyleCnt="6"/>
      <dgm:spPr/>
      <dgm:t>
        <a:bodyPr/>
        <a:lstStyle/>
        <a:p>
          <a:endParaRPr lang="uk-UA"/>
        </a:p>
      </dgm:t>
    </dgm:pt>
    <dgm:pt modelId="{A26617FF-D93F-432C-84D3-0CAEC91F4181}" type="pres">
      <dgm:prSet presAssocID="{2C51360D-E153-4172-91DB-536CEA9B8601}" presName="hierRoot2" presStyleCnt="0">
        <dgm:presLayoutVars>
          <dgm:hierBranch val="init"/>
        </dgm:presLayoutVars>
      </dgm:prSet>
      <dgm:spPr/>
    </dgm:pt>
    <dgm:pt modelId="{E3677BFE-F1AA-4CE9-8FCE-D6DBF2050B89}" type="pres">
      <dgm:prSet presAssocID="{2C51360D-E153-4172-91DB-536CEA9B8601}" presName="rootComposite" presStyleCnt="0"/>
      <dgm:spPr/>
    </dgm:pt>
    <dgm:pt modelId="{2378519B-BBA0-4DF9-B37B-825C184764E4}" type="pres">
      <dgm:prSet presAssocID="{2C51360D-E153-4172-91DB-536CEA9B8601}" presName="rootText" presStyleLbl="node4" presStyleIdx="3" presStyleCnt="6" custScaleX="224314" custScaleY="1771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91A08A1-624E-4B6E-890D-8C71DBB82172}" type="pres">
      <dgm:prSet presAssocID="{2C51360D-E153-4172-91DB-536CEA9B8601}" presName="rootConnector" presStyleLbl="node4" presStyleIdx="3" presStyleCnt="6"/>
      <dgm:spPr/>
      <dgm:t>
        <a:bodyPr/>
        <a:lstStyle/>
        <a:p>
          <a:endParaRPr lang="uk-UA"/>
        </a:p>
      </dgm:t>
    </dgm:pt>
    <dgm:pt modelId="{76476CA6-5572-4317-9775-5D0824F7DE58}" type="pres">
      <dgm:prSet presAssocID="{2C51360D-E153-4172-91DB-536CEA9B8601}" presName="hierChild4" presStyleCnt="0"/>
      <dgm:spPr/>
    </dgm:pt>
    <dgm:pt modelId="{73D06578-C5CD-4608-A410-7ADFD4D1198A}" type="pres">
      <dgm:prSet presAssocID="{2C51360D-E153-4172-91DB-536CEA9B8601}" presName="hierChild5" presStyleCnt="0"/>
      <dgm:spPr/>
    </dgm:pt>
    <dgm:pt modelId="{19602E06-6CF1-4BD0-B54C-39574089DE3F}" type="pres">
      <dgm:prSet presAssocID="{646F4729-1BCF-4E0E-B7F8-43D567FB06FD}" presName="Name50" presStyleLbl="parChTrans1D4" presStyleIdx="4" presStyleCnt="6"/>
      <dgm:spPr/>
      <dgm:t>
        <a:bodyPr/>
        <a:lstStyle/>
        <a:p>
          <a:endParaRPr lang="uk-UA"/>
        </a:p>
      </dgm:t>
    </dgm:pt>
    <dgm:pt modelId="{57E792BD-8EB4-45D7-AD71-7CF5585AA3CC}" type="pres">
      <dgm:prSet presAssocID="{2F92A502-F16A-44DA-87F4-D81A503B3A6C}" presName="hierRoot2" presStyleCnt="0">
        <dgm:presLayoutVars>
          <dgm:hierBranch val="init"/>
        </dgm:presLayoutVars>
      </dgm:prSet>
      <dgm:spPr/>
    </dgm:pt>
    <dgm:pt modelId="{B0369993-F2FE-4FFB-8329-CA2D6E096574}" type="pres">
      <dgm:prSet presAssocID="{2F92A502-F16A-44DA-87F4-D81A503B3A6C}" presName="rootComposite" presStyleCnt="0"/>
      <dgm:spPr/>
    </dgm:pt>
    <dgm:pt modelId="{DBEDAC30-0D17-4D68-B7FA-3AC546012DED}" type="pres">
      <dgm:prSet presAssocID="{2F92A502-F16A-44DA-87F4-D81A503B3A6C}" presName="rootText" presStyleLbl="node4" presStyleIdx="4" presStyleCnt="6" custScaleX="220047" custScaleY="16105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3261AF-33DD-40B3-A677-9CCB403FA745}" type="pres">
      <dgm:prSet presAssocID="{2F92A502-F16A-44DA-87F4-D81A503B3A6C}" presName="rootConnector" presStyleLbl="node4" presStyleIdx="4" presStyleCnt="6"/>
      <dgm:spPr/>
      <dgm:t>
        <a:bodyPr/>
        <a:lstStyle/>
        <a:p>
          <a:endParaRPr lang="uk-UA"/>
        </a:p>
      </dgm:t>
    </dgm:pt>
    <dgm:pt modelId="{E29F3029-A12C-4D12-95DE-0DF274878CC9}" type="pres">
      <dgm:prSet presAssocID="{2F92A502-F16A-44DA-87F4-D81A503B3A6C}" presName="hierChild4" presStyleCnt="0"/>
      <dgm:spPr/>
    </dgm:pt>
    <dgm:pt modelId="{C3F3D4FE-A415-4B8A-A5C9-9BE582DF257E}" type="pres">
      <dgm:prSet presAssocID="{2F92A502-F16A-44DA-87F4-D81A503B3A6C}" presName="hierChild5" presStyleCnt="0"/>
      <dgm:spPr/>
    </dgm:pt>
    <dgm:pt modelId="{088D60DD-65FE-4D5F-A9D4-2E799EB6CF16}" type="pres">
      <dgm:prSet presAssocID="{CFC5434A-07AB-47EB-847E-A68AA535A3C5}" presName="Name50" presStyleLbl="parChTrans1D4" presStyleIdx="5" presStyleCnt="6"/>
      <dgm:spPr/>
      <dgm:t>
        <a:bodyPr/>
        <a:lstStyle/>
        <a:p>
          <a:endParaRPr lang="uk-UA"/>
        </a:p>
      </dgm:t>
    </dgm:pt>
    <dgm:pt modelId="{C145192A-6C70-4FE2-B464-F75692E55F25}" type="pres">
      <dgm:prSet presAssocID="{46CFD5D0-6B77-4DF5-8101-12EDF874B1CE}" presName="hierRoot2" presStyleCnt="0">
        <dgm:presLayoutVars>
          <dgm:hierBranch val="init"/>
        </dgm:presLayoutVars>
      </dgm:prSet>
      <dgm:spPr/>
    </dgm:pt>
    <dgm:pt modelId="{394DA15C-B1BA-4936-8190-38386D530534}" type="pres">
      <dgm:prSet presAssocID="{46CFD5D0-6B77-4DF5-8101-12EDF874B1CE}" presName="rootComposite" presStyleCnt="0"/>
      <dgm:spPr/>
    </dgm:pt>
    <dgm:pt modelId="{0A3B8392-BD5C-4632-9B46-5108AB6B8EE2}" type="pres">
      <dgm:prSet presAssocID="{46CFD5D0-6B77-4DF5-8101-12EDF874B1CE}" presName="rootText" presStyleLbl="node4" presStyleIdx="5" presStyleCnt="6" custScaleX="208321" custScaleY="14641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BE1D848-F477-4793-BBFB-FC64D92D9BE3}" type="pres">
      <dgm:prSet presAssocID="{46CFD5D0-6B77-4DF5-8101-12EDF874B1CE}" presName="rootConnector" presStyleLbl="node4" presStyleIdx="5" presStyleCnt="6"/>
      <dgm:spPr/>
      <dgm:t>
        <a:bodyPr/>
        <a:lstStyle/>
        <a:p>
          <a:endParaRPr lang="uk-UA"/>
        </a:p>
      </dgm:t>
    </dgm:pt>
    <dgm:pt modelId="{B7E2346A-E977-440F-A17D-2AAA01D8BCC5}" type="pres">
      <dgm:prSet presAssocID="{46CFD5D0-6B77-4DF5-8101-12EDF874B1CE}" presName="hierChild4" presStyleCnt="0"/>
      <dgm:spPr/>
    </dgm:pt>
    <dgm:pt modelId="{F8AB5E25-51A5-4F0A-B277-BF33D7E712B4}" type="pres">
      <dgm:prSet presAssocID="{46CFD5D0-6B77-4DF5-8101-12EDF874B1CE}" presName="hierChild5" presStyleCnt="0"/>
      <dgm:spPr/>
    </dgm:pt>
    <dgm:pt modelId="{0FE70B39-07FE-4B18-AF83-0A5FF8715956}" type="pres">
      <dgm:prSet presAssocID="{16C5C86B-F981-4A87-9AE2-0DC6B12F3659}" presName="hierChild5" presStyleCnt="0"/>
      <dgm:spPr/>
    </dgm:pt>
    <dgm:pt modelId="{1337A97C-259B-4C16-9395-798748A199A9}" type="pres">
      <dgm:prSet presAssocID="{ECC99439-2811-4C70-A6A0-CE509EBF60D7}" presName="hierChild5" presStyleCnt="0"/>
      <dgm:spPr/>
    </dgm:pt>
    <dgm:pt modelId="{FB90FC7D-BE9E-413C-BE6F-2B8582601482}" type="pres">
      <dgm:prSet presAssocID="{276717CB-F569-47D2-AFBC-4F79B5C6DD76}" presName="Name37" presStyleLbl="parChTrans1D2" presStyleIdx="1" presStyleCnt="3"/>
      <dgm:spPr/>
      <dgm:t>
        <a:bodyPr/>
        <a:lstStyle/>
        <a:p>
          <a:endParaRPr lang="uk-UA"/>
        </a:p>
      </dgm:t>
    </dgm:pt>
    <dgm:pt modelId="{08B822A6-8ACF-43EA-8109-63E5F3006CA6}" type="pres">
      <dgm:prSet presAssocID="{3CD459C4-28C2-4027-8872-D4674FBA0691}" presName="hierRoot2" presStyleCnt="0">
        <dgm:presLayoutVars>
          <dgm:hierBranch val="init"/>
        </dgm:presLayoutVars>
      </dgm:prSet>
      <dgm:spPr/>
    </dgm:pt>
    <dgm:pt modelId="{BCFC719C-D45E-4066-B9BB-EC6E6B32A3CD}" type="pres">
      <dgm:prSet presAssocID="{3CD459C4-28C2-4027-8872-D4674FBA0691}" presName="rootComposite" presStyleCnt="0"/>
      <dgm:spPr/>
    </dgm:pt>
    <dgm:pt modelId="{F7EDACE9-43A7-4F2E-BC3A-348682B23DF6}" type="pres">
      <dgm:prSet presAssocID="{3CD459C4-28C2-4027-8872-D4674FBA0691}" presName="rootText" presStyleLbl="node2" presStyleIdx="1" presStyleCnt="3" custScaleX="290234" custScaleY="177156" custLinFactY="7977" custLinFactNeighborX="78515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08201D-FFC9-4697-B150-828E629664BD}" type="pres">
      <dgm:prSet presAssocID="{3CD459C4-28C2-4027-8872-D4674FBA0691}" presName="rootConnector" presStyleLbl="node2" presStyleIdx="1" presStyleCnt="3"/>
      <dgm:spPr/>
      <dgm:t>
        <a:bodyPr/>
        <a:lstStyle/>
        <a:p>
          <a:endParaRPr lang="uk-UA"/>
        </a:p>
      </dgm:t>
    </dgm:pt>
    <dgm:pt modelId="{0E6E0E8C-7F8F-4F71-B3D9-7BF02ED99156}" type="pres">
      <dgm:prSet presAssocID="{3CD459C4-28C2-4027-8872-D4674FBA0691}" presName="hierChild4" presStyleCnt="0"/>
      <dgm:spPr/>
    </dgm:pt>
    <dgm:pt modelId="{9B856A91-F664-47DE-BC44-AB77A6FEB03F}" type="pres">
      <dgm:prSet presAssocID="{E0CBC224-73DF-41B2-A7B7-2E91AAC91AA8}" presName="Name37" presStyleLbl="parChTrans1D3" presStyleIdx="2" presStyleCnt="7"/>
      <dgm:spPr/>
      <dgm:t>
        <a:bodyPr/>
        <a:lstStyle/>
        <a:p>
          <a:endParaRPr lang="uk-UA"/>
        </a:p>
      </dgm:t>
    </dgm:pt>
    <dgm:pt modelId="{1E1F992F-8F99-4BC5-A32A-21C6BD6470E0}" type="pres">
      <dgm:prSet presAssocID="{4F4F4687-3400-4BB1-8392-04AD307ABB7C}" presName="hierRoot2" presStyleCnt="0">
        <dgm:presLayoutVars>
          <dgm:hierBranch val="init"/>
        </dgm:presLayoutVars>
      </dgm:prSet>
      <dgm:spPr/>
    </dgm:pt>
    <dgm:pt modelId="{5C78B831-23B8-4F2A-A9AC-D0A27939A653}" type="pres">
      <dgm:prSet presAssocID="{4F4F4687-3400-4BB1-8392-04AD307ABB7C}" presName="rootComposite" presStyleCnt="0"/>
      <dgm:spPr/>
    </dgm:pt>
    <dgm:pt modelId="{68147131-F9C6-4A4C-B9B2-97B59D2D3BC9}" type="pres">
      <dgm:prSet presAssocID="{4F4F4687-3400-4BB1-8392-04AD307ABB7C}" presName="rootText" presStyleLbl="node3" presStyleIdx="2" presStyleCnt="7" custScaleX="185030" custScaleY="146410" custLinFactY="7977" custLinFactNeighborX="78515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053F8A5-CF97-4095-AB8B-7F1DDA792B0A}" type="pres">
      <dgm:prSet presAssocID="{4F4F4687-3400-4BB1-8392-04AD307ABB7C}" presName="rootConnector" presStyleLbl="node3" presStyleIdx="2" presStyleCnt="7"/>
      <dgm:spPr/>
      <dgm:t>
        <a:bodyPr/>
        <a:lstStyle/>
        <a:p>
          <a:endParaRPr lang="uk-UA"/>
        </a:p>
      </dgm:t>
    </dgm:pt>
    <dgm:pt modelId="{47E4D269-FA26-4E89-8EFA-C2583DB417F0}" type="pres">
      <dgm:prSet presAssocID="{4F4F4687-3400-4BB1-8392-04AD307ABB7C}" presName="hierChild4" presStyleCnt="0"/>
      <dgm:spPr/>
    </dgm:pt>
    <dgm:pt modelId="{BACF750F-AD35-418D-916F-01FA0D5F3BF8}" type="pres">
      <dgm:prSet presAssocID="{4F4F4687-3400-4BB1-8392-04AD307ABB7C}" presName="hierChild5" presStyleCnt="0"/>
      <dgm:spPr/>
    </dgm:pt>
    <dgm:pt modelId="{C3ABFC29-C8F8-41FA-A405-386DE5B2725F}" type="pres">
      <dgm:prSet presAssocID="{901FA720-F6D3-4D69-A74C-4647DD059C42}" presName="Name37" presStyleLbl="parChTrans1D3" presStyleIdx="3" presStyleCnt="7"/>
      <dgm:spPr/>
      <dgm:t>
        <a:bodyPr/>
        <a:lstStyle/>
        <a:p>
          <a:endParaRPr lang="uk-UA"/>
        </a:p>
      </dgm:t>
    </dgm:pt>
    <dgm:pt modelId="{8DBE67F1-102F-484B-8E36-822D0209BFD6}" type="pres">
      <dgm:prSet presAssocID="{DBF5B7E1-1D7E-432B-9CBB-B7EBDDB1E3D7}" presName="hierRoot2" presStyleCnt="0">
        <dgm:presLayoutVars>
          <dgm:hierBranch val="init"/>
        </dgm:presLayoutVars>
      </dgm:prSet>
      <dgm:spPr/>
    </dgm:pt>
    <dgm:pt modelId="{FA012859-9CE7-4FCC-9E01-A013ED339637}" type="pres">
      <dgm:prSet presAssocID="{DBF5B7E1-1D7E-432B-9CBB-B7EBDDB1E3D7}" presName="rootComposite" presStyleCnt="0"/>
      <dgm:spPr/>
    </dgm:pt>
    <dgm:pt modelId="{B5CE8922-4661-4CC1-9C2E-346BD01C2A35}" type="pres">
      <dgm:prSet presAssocID="{DBF5B7E1-1D7E-432B-9CBB-B7EBDDB1E3D7}" presName="rootText" presStyleLbl="node3" presStyleIdx="3" presStyleCnt="7" custScaleX="244907" custScaleY="177156" custLinFactY="12307" custLinFactNeighborX="73924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5D9461C-6DCD-431B-954F-608E744E4E6F}" type="pres">
      <dgm:prSet presAssocID="{DBF5B7E1-1D7E-432B-9CBB-B7EBDDB1E3D7}" presName="rootConnector" presStyleLbl="node3" presStyleIdx="3" presStyleCnt="7"/>
      <dgm:spPr/>
      <dgm:t>
        <a:bodyPr/>
        <a:lstStyle/>
        <a:p>
          <a:endParaRPr lang="uk-UA"/>
        </a:p>
      </dgm:t>
    </dgm:pt>
    <dgm:pt modelId="{8B337974-9425-46B9-9AE6-AD9E7C50615A}" type="pres">
      <dgm:prSet presAssocID="{DBF5B7E1-1D7E-432B-9CBB-B7EBDDB1E3D7}" presName="hierChild4" presStyleCnt="0"/>
      <dgm:spPr/>
    </dgm:pt>
    <dgm:pt modelId="{36E9DC1F-D391-447B-9FE1-82597004D476}" type="pres">
      <dgm:prSet presAssocID="{DBF5B7E1-1D7E-432B-9CBB-B7EBDDB1E3D7}" presName="hierChild5" presStyleCnt="0"/>
      <dgm:spPr/>
    </dgm:pt>
    <dgm:pt modelId="{F8974E1C-ED4F-41D7-982E-4C4421960F72}" type="pres">
      <dgm:prSet presAssocID="{F11BFBFF-9503-4056-9103-297F9E05DD11}" presName="Name37" presStyleLbl="parChTrans1D3" presStyleIdx="4" presStyleCnt="7"/>
      <dgm:spPr/>
      <dgm:t>
        <a:bodyPr/>
        <a:lstStyle/>
        <a:p>
          <a:endParaRPr lang="uk-UA"/>
        </a:p>
      </dgm:t>
    </dgm:pt>
    <dgm:pt modelId="{3180076E-581D-4BD6-A184-D304EBD8000C}" type="pres">
      <dgm:prSet presAssocID="{393D10F0-572E-4B59-AE56-85C4259D9660}" presName="hierRoot2" presStyleCnt="0">
        <dgm:presLayoutVars>
          <dgm:hierBranch val="init"/>
        </dgm:presLayoutVars>
      </dgm:prSet>
      <dgm:spPr/>
    </dgm:pt>
    <dgm:pt modelId="{C76BF982-6C03-423B-B260-5C3363AE9822}" type="pres">
      <dgm:prSet presAssocID="{393D10F0-572E-4B59-AE56-85C4259D9660}" presName="rootComposite" presStyleCnt="0"/>
      <dgm:spPr/>
    </dgm:pt>
    <dgm:pt modelId="{F2963EF4-351F-44B2-A55C-31C10BF39F48}" type="pres">
      <dgm:prSet presAssocID="{393D10F0-572E-4B59-AE56-85C4259D9660}" presName="rootText" presStyleLbl="node3" presStyleIdx="4" presStyleCnt="7" custScaleX="185030" custScaleY="146410" custLinFactY="7977" custLinFactNeighborX="78515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97CCF2D-7DFC-411B-9EEA-9C654001855B}" type="pres">
      <dgm:prSet presAssocID="{393D10F0-572E-4B59-AE56-85C4259D9660}" presName="rootConnector" presStyleLbl="node3" presStyleIdx="4" presStyleCnt="7"/>
      <dgm:spPr/>
      <dgm:t>
        <a:bodyPr/>
        <a:lstStyle/>
        <a:p>
          <a:endParaRPr lang="uk-UA"/>
        </a:p>
      </dgm:t>
    </dgm:pt>
    <dgm:pt modelId="{CC42E6CF-B2AC-4292-8F0D-80AB9A174BBD}" type="pres">
      <dgm:prSet presAssocID="{393D10F0-572E-4B59-AE56-85C4259D9660}" presName="hierChild4" presStyleCnt="0"/>
      <dgm:spPr/>
    </dgm:pt>
    <dgm:pt modelId="{E1FFEC77-8B24-4EB1-9729-5D0D8235C689}" type="pres">
      <dgm:prSet presAssocID="{393D10F0-572E-4B59-AE56-85C4259D9660}" presName="hierChild5" presStyleCnt="0"/>
      <dgm:spPr/>
    </dgm:pt>
    <dgm:pt modelId="{DE908EDE-3F81-4DC8-A2D2-47055C616B19}" type="pres">
      <dgm:prSet presAssocID="{3CD459C4-28C2-4027-8872-D4674FBA0691}" presName="hierChild5" presStyleCnt="0"/>
      <dgm:spPr/>
    </dgm:pt>
    <dgm:pt modelId="{0BBD918F-E434-4B41-AADD-E4B1C5120921}" type="pres">
      <dgm:prSet presAssocID="{40C56D58-BB0A-42B4-9A9F-B68F31130533}" presName="Name37" presStyleLbl="parChTrans1D2" presStyleIdx="2" presStyleCnt="3"/>
      <dgm:spPr/>
      <dgm:t>
        <a:bodyPr/>
        <a:lstStyle/>
        <a:p>
          <a:endParaRPr lang="uk-UA"/>
        </a:p>
      </dgm:t>
    </dgm:pt>
    <dgm:pt modelId="{2962B7E1-D14D-4898-AC97-30B5B66B7DA0}" type="pres">
      <dgm:prSet presAssocID="{02144A90-EBD3-4EF1-BE1D-935DF9BC9F46}" presName="hierRoot2" presStyleCnt="0">
        <dgm:presLayoutVars>
          <dgm:hierBranch val="init"/>
        </dgm:presLayoutVars>
      </dgm:prSet>
      <dgm:spPr/>
    </dgm:pt>
    <dgm:pt modelId="{7A6E2B25-9159-46F3-8AE0-97697C868394}" type="pres">
      <dgm:prSet presAssocID="{02144A90-EBD3-4EF1-BE1D-935DF9BC9F46}" presName="rootComposite" presStyleCnt="0"/>
      <dgm:spPr/>
    </dgm:pt>
    <dgm:pt modelId="{7F47C166-D59D-4E3C-AAB8-3281E36AE5EA}" type="pres">
      <dgm:prSet presAssocID="{02144A90-EBD3-4EF1-BE1D-935DF9BC9F46}" presName="rootText" presStyleLbl="node2" presStyleIdx="2" presStyleCnt="3" custScaleX="295547" custScaleY="177156" custLinFactY="7977" custLinFactNeighborX="95790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DE16DC9-1D52-4117-89E1-6F44EF54B074}" type="pres">
      <dgm:prSet presAssocID="{02144A90-EBD3-4EF1-BE1D-935DF9BC9F46}" presName="rootConnector" presStyleLbl="node2" presStyleIdx="2" presStyleCnt="3"/>
      <dgm:spPr/>
      <dgm:t>
        <a:bodyPr/>
        <a:lstStyle/>
        <a:p>
          <a:endParaRPr lang="uk-UA"/>
        </a:p>
      </dgm:t>
    </dgm:pt>
    <dgm:pt modelId="{DF0E8379-F385-4A3D-8ECF-1F430C94D17B}" type="pres">
      <dgm:prSet presAssocID="{02144A90-EBD3-4EF1-BE1D-935DF9BC9F46}" presName="hierChild4" presStyleCnt="0"/>
      <dgm:spPr/>
    </dgm:pt>
    <dgm:pt modelId="{99772857-C4ED-40C3-991D-B39C550F1F19}" type="pres">
      <dgm:prSet presAssocID="{141C0BC6-7F12-475B-8D54-F5517154AD51}" presName="Name37" presStyleLbl="parChTrans1D3" presStyleIdx="5" presStyleCnt="7"/>
      <dgm:spPr/>
      <dgm:t>
        <a:bodyPr/>
        <a:lstStyle/>
        <a:p>
          <a:endParaRPr lang="uk-UA"/>
        </a:p>
      </dgm:t>
    </dgm:pt>
    <dgm:pt modelId="{9190CC7F-0740-40E9-9D64-922A38AEA3E0}" type="pres">
      <dgm:prSet presAssocID="{481559A4-C360-42AD-95E4-3B345EE2BEAA}" presName="hierRoot2" presStyleCnt="0">
        <dgm:presLayoutVars>
          <dgm:hierBranch val="init"/>
        </dgm:presLayoutVars>
      </dgm:prSet>
      <dgm:spPr/>
    </dgm:pt>
    <dgm:pt modelId="{0BAF0EA1-5D7C-4C49-946F-3548C293E893}" type="pres">
      <dgm:prSet presAssocID="{481559A4-C360-42AD-95E4-3B345EE2BEAA}" presName="rootComposite" presStyleCnt="0"/>
      <dgm:spPr/>
    </dgm:pt>
    <dgm:pt modelId="{8F79C217-8DA9-48F8-BF65-4719AF761728}" type="pres">
      <dgm:prSet presAssocID="{481559A4-C360-42AD-95E4-3B345EE2BEAA}" presName="rootText" presStyleLbl="node3" presStyleIdx="5" presStyleCnt="7" custScaleX="227238" custScaleY="121000" custLinFactY="7977" custLinFactNeighborX="9579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F7354-13DF-4202-A8B3-181153F00467}" type="pres">
      <dgm:prSet presAssocID="{481559A4-C360-42AD-95E4-3B345EE2BEAA}" presName="rootConnector" presStyleLbl="node3" presStyleIdx="5" presStyleCnt="7"/>
      <dgm:spPr/>
      <dgm:t>
        <a:bodyPr/>
        <a:lstStyle/>
        <a:p>
          <a:endParaRPr lang="uk-UA"/>
        </a:p>
      </dgm:t>
    </dgm:pt>
    <dgm:pt modelId="{329BBC8E-C195-497C-828B-8B0EA402E12F}" type="pres">
      <dgm:prSet presAssocID="{481559A4-C360-42AD-95E4-3B345EE2BEAA}" presName="hierChild4" presStyleCnt="0"/>
      <dgm:spPr/>
    </dgm:pt>
    <dgm:pt modelId="{068255D8-4E33-4C50-9C2F-6102A6B1E103}" type="pres">
      <dgm:prSet presAssocID="{481559A4-C360-42AD-95E4-3B345EE2BEAA}" presName="hierChild5" presStyleCnt="0"/>
      <dgm:spPr/>
    </dgm:pt>
    <dgm:pt modelId="{F95B9D57-F73C-425A-8317-F5A3F74B5DC3}" type="pres">
      <dgm:prSet presAssocID="{370BA183-3BFF-4724-BD72-EAD133EBF1EB}" presName="Name37" presStyleLbl="parChTrans1D3" presStyleIdx="6" presStyleCnt="7"/>
      <dgm:spPr/>
      <dgm:t>
        <a:bodyPr/>
        <a:lstStyle/>
        <a:p>
          <a:endParaRPr lang="uk-UA"/>
        </a:p>
      </dgm:t>
    </dgm:pt>
    <dgm:pt modelId="{8A8E7587-5F34-4567-98AB-974C47995C89}" type="pres">
      <dgm:prSet presAssocID="{2F5FD765-01B0-4479-851A-2C1475E5A011}" presName="hierRoot2" presStyleCnt="0">
        <dgm:presLayoutVars>
          <dgm:hierBranch val="init"/>
        </dgm:presLayoutVars>
      </dgm:prSet>
      <dgm:spPr/>
    </dgm:pt>
    <dgm:pt modelId="{42115069-99D9-430C-BCC6-AF73C82696F9}" type="pres">
      <dgm:prSet presAssocID="{2F5FD765-01B0-4479-851A-2C1475E5A011}" presName="rootComposite" presStyleCnt="0"/>
      <dgm:spPr/>
    </dgm:pt>
    <dgm:pt modelId="{A6F4D0B0-6824-4073-B238-5318121AA8F7}" type="pres">
      <dgm:prSet presAssocID="{2F5FD765-01B0-4479-851A-2C1475E5A011}" presName="rootText" presStyleLbl="node3" presStyleIdx="6" presStyleCnt="7" custScaleX="237275" custScaleY="133100" custLinFactY="7977" custLinFactNeighborX="95790" custLinFactNeighborY="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33920F0-FA10-48A5-A166-4900AB85648A}" type="pres">
      <dgm:prSet presAssocID="{2F5FD765-01B0-4479-851A-2C1475E5A011}" presName="rootConnector" presStyleLbl="node3" presStyleIdx="6" presStyleCnt="7"/>
      <dgm:spPr/>
      <dgm:t>
        <a:bodyPr/>
        <a:lstStyle/>
        <a:p>
          <a:endParaRPr lang="uk-UA"/>
        </a:p>
      </dgm:t>
    </dgm:pt>
    <dgm:pt modelId="{B1F8B1DE-E419-4396-B892-1DBA73AA23A6}" type="pres">
      <dgm:prSet presAssocID="{2F5FD765-01B0-4479-851A-2C1475E5A011}" presName="hierChild4" presStyleCnt="0"/>
      <dgm:spPr/>
    </dgm:pt>
    <dgm:pt modelId="{54D18D66-4F38-46ED-A43F-D50111554988}" type="pres">
      <dgm:prSet presAssocID="{2F5FD765-01B0-4479-851A-2C1475E5A011}" presName="hierChild5" presStyleCnt="0"/>
      <dgm:spPr/>
    </dgm:pt>
    <dgm:pt modelId="{43520AFF-DFE3-4F1C-896B-7D348C74A3F8}" type="pres">
      <dgm:prSet presAssocID="{02144A90-EBD3-4EF1-BE1D-935DF9BC9F46}" presName="hierChild5" presStyleCnt="0"/>
      <dgm:spPr/>
    </dgm:pt>
    <dgm:pt modelId="{615B9354-609C-4C18-BF56-C6A8867AD3F3}" type="pres">
      <dgm:prSet presAssocID="{4ABD5D28-12C2-45DC-8E26-82297A4D5504}" presName="hierChild3" presStyleCnt="0"/>
      <dgm:spPr/>
    </dgm:pt>
  </dgm:ptLst>
  <dgm:cxnLst>
    <dgm:cxn modelId="{9C51C7C5-8E93-4E80-A1FE-405212378B3F}" type="presOf" srcId="{4ABD5D28-12C2-45DC-8E26-82297A4D5504}" destId="{2818C59D-A2A0-42C0-8092-1A7ED2D41902}" srcOrd="1" destOrd="0" presId="urn:microsoft.com/office/officeart/2005/8/layout/orgChart1"/>
    <dgm:cxn modelId="{5AECC8CA-1693-4D21-AE28-99E0349FD46B}" srcId="{02144A90-EBD3-4EF1-BE1D-935DF9BC9F46}" destId="{481559A4-C360-42AD-95E4-3B345EE2BEAA}" srcOrd="0" destOrd="0" parTransId="{141C0BC6-7F12-475B-8D54-F5517154AD51}" sibTransId="{0FB60953-A9DC-43F9-A126-2FD5A4AD07B5}"/>
    <dgm:cxn modelId="{1E26DF9F-CD3B-4C3E-AA58-BC6BA69BADDC}" srcId="{ECC99439-2811-4C70-A6A0-CE509EBF60D7}" destId="{16C5C86B-F981-4A87-9AE2-0DC6B12F3659}" srcOrd="1" destOrd="0" parTransId="{88FE8428-691E-471D-A5FC-FD835D9D3B16}" sibTransId="{845F5C48-15BC-4207-BD7B-2DFBA94F75CA}"/>
    <dgm:cxn modelId="{27EEA171-1C95-42EF-B634-446239DF3533}" srcId="{3CD459C4-28C2-4027-8872-D4674FBA0691}" destId="{4F4F4687-3400-4BB1-8392-04AD307ABB7C}" srcOrd="0" destOrd="0" parTransId="{E0CBC224-73DF-41B2-A7B7-2E91AAC91AA8}" sibTransId="{6DE06672-5BB7-4055-894D-FC92C64B55A7}"/>
    <dgm:cxn modelId="{BAFEADB5-1E80-4A40-9DDE-77CCE098CD5B}" type="presOf" srcId="{670AB241-3275-44E3-873E-5AB81DDD5157}" destId="{2AF606AA-2267-4A1B-835D-3FA9DF6D1C02}" srcOrd="1" destOrd="0" presId="urn:microsoft.com/office/officeart/2005/8/layout/orgChart1"/>
    <dgm:cxn modelId="{2AD4CC69-15F7-4A6F-BEE9-02BE799B709E}" type="presOf" srcId="{16C5C86B-F981-4A87-9AE2-0DC6B12F3659}" destId="{BFB92D13-9320-46CF-87D4-34D7BD51ADFD}" srcOrd="1" destOrd="0" presId="urn:microsoft.com/office/officeart/2005/8/layout/orgChart1"/>
    <dgm:cxn modelId="{1AC6AFE2-78E3-4C25-9D01-8AD2D9B9F842}" type="presOf" srcId="{4F4F4687-3400-4BB1-8392-04AD307ABB7C}" destId="{F053F8A5-CF97-4095-AB8B-7F1DDA792B0A}" srcOrd="1" destOrd="0" presId="urn:microsoft.com/office/officeart/2005/8/layout/orgChart1"/>
    <dgm:cxn modelId="{DF7DFFDB-BC23-4DD6-9EFD-AD80A3579C13}" type="presOf" srcId="{3A42CD81-A3FA-4916-B63F-A0B7A1514C61}" destId="{EF196FE9-9812-4604-8A74-B88375088CE5}" srcOrd="1" destOrd="0" presId="urn:microsoft.com/office/officeart/2005/8/layout/orgChart1"/>
    <dgm:cxn modelId="{33F93FEF-5096-4ED0-8DF1-19D750109B7B}" type="presOf" srcId="{02144A90-EBD3-4EF1-BE1D-935DF9BC9F46}" destId="{1DE16DC9-1D52-4117-89E1-6F44EF54B074}" srcOrd="1" destOrd="0" presId="urn:microsoft.com/office/officeart/2005/8/layout/orgChart1"/>
    <dgm:cxn modelId="{1ED4A01E-1342-4380-A5B5-52D627BC61ED}" srcId="{3CD459C4-28C2-4027-8872-D4674FBA0691}" destId="{DBF5B7E1-1D7E-432B-9CBB-B7EBDDB1E3D7}" srcOrd="1" destOrd="0" parTransId="{901FA720-F6D3-4D69-A74C-4647DD059C42}" sibTransId="{1F0BE5FD-3CA7-4309-A626-EE9E90CEDE3A}"/>
    <dgm:cxn modelId="{84E4C1EC-DC10-4827-B6A6-CF06C201ADA9}" type="presOf" srcId="{481559A4-C360-42AD-95E4-3B345EE2BEAA}" destId="{E5EF7354-13DF-4202-A8B3-181153F00467}" srcOrd="1" destOrd="0" presId="urn:microsoft.com/office/officeart/2005/8/layout/orgChart1"/>
    <dgm:cxn modelId="{51C21DFE-50FA-4300-8A8B-36B3711BC9D0}" type="presOf" srcId="{2F92A502-F16A-44DA-87F4-D81A503B3A6C}" destId="{DBEDAC30-0D17-4D68-B7FA-3AC546012DED}" srcOrd="0" destOrd="0" presId="urn:microsoft.com/office/officeart/2005/8/layout/orgChart1"/>
    <dgm:cxn modelId="{F7A9901B-3D77-468D-AAF5-9BD787012801}" type="presOf" srcId="{88C81126-8E24-4DAF-B246-E42E4DB26D4A}" destId="{DDA1BADE-C9CD-4D80-BC7A-91FCBDF69C44}" srcOrd="0" destOrd="0" presId="urn:microsoft.com/office/officeart/2005/8/layout/orgChart1"/>
    <dgm:cxn modelId="{9E0270D0-5E6C-4918-8B17-99C215382A97}" srcId="{02144A90-EBD3-4EF1-BE1D-935DF9BC9F46}" destId="{2F5FD765-01B0-4479-851A-2C1475E5A011}" srcOrd="1" destOrd="0" parTransId="{370BA183-3BFF-4724-BD72-EAD133EBF1EB}" sibTransId="{6B9D61BB-AA58-4213-96B5-9CE507A820CF}"/>
    <dgm:cxn modelId="{6876F914-03B6-4928-9D39-F45D2A2939AC}" type="presOf" srcId="{88FE8428-691E-471D-A5FC-FD835D9D3B16}" destId="{8C14CE04-EACA-4CE8-A878-C81709F8F5A6}" srcOrd="0" destOrd="0" presId="urn:microsoft.com/office/officeart/2005/8/layout/orgChart1"/>
    <dgm:cxn modelId="{6279FD13-558D-41F7-BD59-A92A8BA8C878}" type="presOf" srcId="{ECC99439-2811-4C70-A6A0-CE509EBF60D7}" destId="{3D197686-2E3A-442E-8836-F1AA42ED163D}" srcOrd="0" destOrd="0" presId="urn:microsoft.com/office/officeart/2005/8/layout/orgChart1"/>
    <dgm:cxn modelId="{080242A0-4518-44F2-9F62-9E03123398BC}" type="presOf" srcId="{5C116B9B-CDF7-44A6-BD68-6386B983D583}" destId="{5C279BEF-F312-4C3A-88B1-2110EBBB1749}" srcOrd="0" destOrd="0" presId="urn:microsoft.com/office/officeart/2005/8/layout/orgChart1"/>
    <dgm:cxn modelId="{6D238E15-F738-4DC8-A943-DED3790A6190}" srcId="{4ABD5D28-12C2-45DC-8E26-82297A4D5504}" destId="{02144A90-EBD3-4EF1-BE1D-935DF9BC9F46}" srcOrd="2" destOrd="0" parTransId="{40C56D58-BB0A-42B4-9A9F-B68F31130533}" sibTransId="{BCE99AB9-430D-423F-A90E-F715C6A49221}"/>
    <dgm:cxn modelId="{44507E7D-C7DF-4D6B-9C3B-1FA6E781EA81}" srcId="{3CD459C4-28C2-4027-8872-D4674FBA0691}" destId="{393D10F0-572E-4B59-AE56-85C4259D9660}" srcOrd="2" destOrd="0" parTransId="{F11BFBFF-9503-4056-9103-297F9E05DD11}" sibTransId="{3DC3140A-C4EA-4C97-A004-C0BAF16A525D}"/>
    <dgm:cxn modelId="{6C2B28AA-125E-4B88-B64F-9A4BCFCC2E20}" type="presOf" srcId="{370BA183-3BFF-4724-BD72-EAD133EBF1EB}" destId="{F95B9D57-F73C-425A-8317-F5A3F74B5DC3}" srcOrd="0" destOrd="0" presId="urn:microsoft.com/office/officeart/2005/8/layout/orgChart1"/>
    <dgm:cxn modelId="{C8579A29-573D-42C9-9DE9-FF9A2ADB8C40}" type="presOf" srcId="{9875E331-21BE-4B1E-8305-52B1C80459CE}" destId="{597CB355-9E27-4995-8596-86B77A41C8B3}" srcOrd="0" destOrd="0" presId="urn:microsoft.com/office/officeart/2005/8/layout/orgChart1"/>
    <dgm:cxn modelId="{33AE05BE-4BBE-40D5-8763-ABC4259E3212}" type="presOf" srcId="{CFC5434A-07AB-47EB-847E-A68AA535A3C5}" destId="{088D60DD-65FE-4D5F-A9D4-2E799EB6CF16}" srcOrd="0" destOrd="0" presId="urn:microsoft.com/office/officeart/2005/8/layout/orgChart1"/>
    <dgm:cxn modelId="{484B45BD-472E-4BAC-9D87-CF9D2E198D86}" srcId="{16C5C86B-F981-4A87-9AE2-0DC6B12F3659}" destId="{8E58DE8B-2839-4722-A573-D5EFF9FB4316}" srcOrd="2" destOrd="0" parTransId="{24B35407-3CD6-4945-9C41-0CEEF331AD0B}" sibTransId="{9383BCD9-03C2-4167-B9C3-194C6E57FD6E}"/>
    <dgm:cxn modelId="{7E98A72F-0762-41DA-A4EB-6ABB608DCB13}" type="presOf" srcId="{3A42CD81-A3FA-4916-B63F-A0B7A1514C61}" destId="{8C55B9D2-83CD-49EB-9032-02AF429B8067}" srcOrd="0" destOrd="0" presId="urn:microsoft.com/office/officeart/2005/8/layout/orgChart1"/>
    <dgm:cxn modelId="{8428E569-9322-44BD-9765-34BB88A7CF74}" type="presOf" srcId="{2C51360D-E153-4172-91DB-536CEA9B8601}" destId="{F91A08A1-624E-4B6E-890D-8C71DBB82172}" srcOrd="1" destOrd="0" presId="urn:microsoft.com/office/officeart/2005/8/layout/orgChart1"/>
    <dgm:cxn modelId="{E1462DC2-D191-4D74-B946-A9525693F014}" type="presOf" srcId="{4ABD5D28-12C2-45DC-8E26-82297A4D5504}" destId="{11FCC2AF-D49C-474F-9ACD-02A6A7512839}" srcOrd="0" destOrd="0" presId="urn:microsoft.com/office/officeart/2005/8/layout/orgChart1"/>
    <dgm:cxn modelId="{CDF67771-4981-4F0B-8F02-461AA626462A}" type="presOf" srcId="{4F4F4687-3400-4BB1-8392-04AD307ABB7C}" destId="{68147131-F9C6-4A4C-B9B2-97B59D2D3BC9}" srcOrd="0" destOrd="0" presId="urn:microsoft.com/office/officeart/2005/8/layout/orgChart1"/>
    <dgm:cxn modelId="{A9CB2832-B022-4EAE-82A8-ECABC6B08538}" type="presOf" srcId="{724E1548-7B8A-4E62-9919-0F723AC571BC}" destId="{20375CC1-33BE-4F42-AFD4-D09AE6663B3B}" srcOrd="0" destOrd="0" presId="urn:microsoft.com/office/officeart/2005/8/layout/orgChart1"/>
    <dgm:cxn modelId="{627DD0CF-D3D9-4789-9962-2592573A1074}" type="presOf" srcId="{2C51360D-E153-4172-91DB-536CEA9B8601}" destId="{2378519B-BBA0-4DF9-B37B-825C184764E4}" srcOrd="0" destOrd="0" presId="urn:microsoft.com/office/officeart/2005/8/layout/orgChart1"/>
    <dgm:cxn modelId="{CD48445D-89B5-485D-904C-16CD69E17A88}" type="presOf" srcId="{393D10F0-572E-4B59-AE56-85C4259D9660}" destId="{F2963EF4-351F-44B2-A55C-31C10BF39F48}" srcOrd="0" destOrd="0" presId="urn:microsoft.com/office/officeart/2005/8/layout/orgChart1"/>
    <dgm:cxn modelId="{B0102D49-62B5-48EC-B1D1-15FD33C58D22}" type="presOf" srcId="{50824A19-4C1A-4161-A0BF-7E2B86083555}" destId="{579BE64A-E321-4227-90A9-D35385CF509F}" srcOrd="0" destOrd="0" presId="urn:microsoft.com/office/officeart/2005/8/layout/orgChart1"/>
    <dgm:cxn modelId="{E26CE1E7-B3B4-4AF4-B349-1A23413BC764}" type="presOf" srcId="{724E1548-7B8A-4E62-9919-0F723AC571BC}" destId="{AC7E1FE1-1F2F-4E54-8456-7D3E5CB34335}" srcOrd="1" destOrd="0" presId="urn:microsoft.com/office/officeart/2005/8/layout/orgChart1"/>
    <dgm:cxn modelId="{643BBF47-C919-41AA-9208-10E0A0FA3542}" srcId="{4ABD5D28-12C2-45DC-8E26-82297A4D5504}" destId="{ECC99439-2811-4C70-A6A0-CE509EBF60D7}" srcOrd="0" destOrd="0" parTransId="{50824A19-4C1A-4161-A0BF-7E2B86083555}" sibTransId="{957C41A7-E15C-45CC-9EC8-3509A2C78CCB}"/>
    <dgm:cxn modelId="{676D3578-C992-4F11-A7CB-677B3B702B57}" type="presOf" srcId="{141C0BC6-7F12-475B-8D54-F5517154AD51}" destId="{99772857-C4ED-40C3-991D-B39C550F1F19}" srcOrd="0" destOrd="0" presId="urn:microsoft.com/office/officeart/2005/8/layout/orgChart1"/>
    <dgm:cxn modelId="{7381C8A1-A5FA-4DD8-B538-5B8F24B2BBC0}" type="presOf" srcId="{DBF5B7E1-1D7E-432B-9CBB-B7EBDDB1E3D7}" destId="{B5CE8922-4661-4CC1-9C2E-346BD01C2A35}" srcOrd="0" destOrd="0" presId="urn:microsoft.com/office/officeart/2005/8/layout/orgChart1"/>
    <dgm:cxn modelId="{FDBFA6B5-6CDB-42EA-A06C-1DA701276877}" srcId="{16C5C86B-F981-4A87-9AE2-0DC6B12F3659}" destId="{3A42CD81-A3FA-4916-B63F-A0B7A1514C61}" srcOrd="1" destOrd="0" parTransId="{7071DB2E-F937-4633-8C79-EEB45038A9D9}" sibTransId="{4AD4D052-D3B3-4D05-8377-F9BB8FC2D004}"/>
    <dgm:cxn modelId="{58054633-18C9-496A-8A6B-0CBC2D86AAEB}" type="presOf" srcId="{670AB241-3275-44E3-873E-5AB81DDD5157}" destId="{06297EA3-F338-4943-8DCD-408D663432C9}" srcOrd="0" destOrd="0" presId="urn:microsoft.com/office/officeart/2005/8/layout/orgChart1"/>
    <dgm:cxn modelId="{6F8840CA-4AAA-48F9-9E4A-264C00F7F00E}" type="presOf" srcId="{8E58DE8B-2839-4722-A573-D5EFF9FB4316}" destId="{6545A79E-DB39-45B6-B26B-2917F10D4FAE}" srcOrd="1" destOrd="0" presId="urn:microsoft.com/office/officeart/2005/8/layout/orgChart1"/>
    <dgm:cxn modelId="{AFE52713-E627-465D-B2AF-1A74B38B4A3E}" type="presOf" srcId="{901FA720-F6D3-4D69-A74C-4647DD059C42}" destId="{C3ABFC29-C8F8-41FA-A405-386DE5B2725F}" srcOrd="0" destOrd="0" presId="urn:microsoft.com/office/officeart/2005/8/layout/orgChart1"/>
    <dgm:cxn modelId="{81E7711F-6490-4BBB-A6D5-A53F8CB47D34}" srcId="{4ABD5D28-12C2-45DC-8E26-82297A4D5504}" destId="{3CD459C4-28C2-4027-8872-D4674FBA0691}" srcOrd="1" destOrd="0" parTransId="{276717CB-F569-47D2-AFBC-4F79B5C6DD76}" sibTransId="{4B71F398-A871-4C23-A129-74705D6781D7}"/>
    <dgm:cxn modelId="{E83F3C8D-2E1B-442D-88DD-924C96F17CEA}" srcId="{ECC99439-2811-4C70-A6A0-CE509EBF60D7}" destId="{670AB241-3275-44E3-873E-5AB81DDD5157}" srcOrd="0" destOrd="0" parTransId="{88C81126-8E24-4DAF-B246-E42E4DB26D4A}" sibTransId="{1C65DBCC-AFD2-464A-9BEA-D28A95627D99}"/>
    <dgm:cxn modelId="{E351650D-890A-41BD-83E8-3A853166A7CA}" type="presOf" srcId="{646F4729-1BCF-4E0E-B7F8-43D567FB06FD}" destId="{19602E06-6CF1-4BD0-B54C-39574089DE3F}" srcOrd="0" destOrd="0" presId="urn:microsoft.com/office/officeart/2005/8/layout/orgChart1"/>
    <dgm:cxn modelId="{E339A2B5-1B04-4ABE-9426-624BF005CFB4}" type="presOf" srcId="{2F92A502-F16A-44DA-87F4-D81A503B3A6C}" destId="{433261AF-33DD-40B3-A677-9CCB403FA745}" srcOrd="1" destOrd="0" presId="urn:microsoft.com/office/officeart/2005/8/layout/orgChart1"/>
    <dgm:cxn modelId="{13BBF28E-1DD7-4FCC-B072-43C7C71DB29A}" srcId="{16C5C86B-F981-4A87-9AE2-0DC6B12F3659}" destId="{2C51360D-E153-4172-91DB-536CEA9B8601}" srcOrd="3" destOrd="0" parTransId="{9875E331-21BE-4B1E-8305-52B1C80459CE}" sibTransId="{B06E7424-D687-45C9-AAD6-44081A437E63}"/>
    <dgm:cxn modelId="{1AC8B320-D63C-4B3D-A4AB-3D2BA2E6DC06}" type="presOf" srcId="{F11BFBFF-9503-4056-9103-297F9E05DD11}" destId="{F8974E1C-ED4F-41D7-982E-4C4421960F72}" srcOrd="0" destOrd="0" presId="urn:microsoft.com/office/officeart/2005/8/layout/orgChart1"/>
    <dgm:cxn modelId="{61087257-8183-4605-9735-45F910D7F71C}" type="presOf" srcId="{40C56D58-BB0A-42B4-9A9F-B68F31130533}" destId="{0BBD918F-E434-4B41-AADD-E4B1C5120921}" srcOrd="0" destOrd="0" presId="urn:microsoft.com/office/officeart/2005/8/layout/orgChart1"/>
    <dgm:cxn modelId="{87EB071B-9AB1-408A-9EA8-51657B1C0F9D}" type="presOf" srcId="{8E58DE8B-2839-4722-A573-D5EFF9FB4316}" destId="{B5521DBF-3A39-43EF-B723-81D692A54989}" srcOrd="0" destOrd="0" presId="urn:microsoft.com/office/officeart/2005/8/layout/orgChart1"/>
    <dgm:cxn modelId="{17D6E9FD-7188-4BC5-8390-C39B61E937CC}" type="presOf" srcId="{2F5FD765-01B0-4479-851A-2C1475E5A011}" destId="{F33920F0-FA10-48A5-A166-4900AB85648A}" srcOrd="1" destOrd="0" presId="urn:microsoft.com/office/officeart/2005/8/layout/orgChart1"/>
    <dgm:cxn modelId="{F0ACD4D1-85FC-4D64-B0E8-55A566DAF8A1}" type="presOf" srcId="{393D10F0-572E-4B59-AE56-85C4259D9660}" destId="{197CCF2D-7DFC-411B-9EEA-9C654001855B}" srcOrd="1" destOrd="0" presId="urn:microsoft.com/office/officeart/2005/8/layout/orgChart1"/>
    <dgm:cxn modelId="{28B20EBB-8108-42FB-8FDE-D3F85AA977A3}" type="presOf" srcId="{3CD459C4-28C2-4027-8872-D4674FBA0691}" destId="{F7EDACE9-43A7-4F2E-BC3A-348682B23DF6}" srcOrd="0" destOrd="0" presId="urn:microsoft.com/office/officeart/2005/8/layout/orgChart1"/>
    <dgm:cxn modelId="{C3A46F83-01ED-4379-B9B0-DAAAD190979D}" type="presOf" srcId="{46CFD5D0-6B77-4DF5-8101-12EDF874B1CE}" destId="{0A3B8392-BD5C-4632-9B46-5108AB6B8EE2}" srcOrd="0" destOrd="0" presId="urn:microsoft.com/office/officeart/2005/8/layout/orgChart1"/>
    <dgm:cxn modelId="{9E75CFE0-ECFA-4DE1-9D78-16DF2C7E5941}" srcId="{16C5C86B-F981-4A87-9AE2-0DC6B12F3659}" destId="{2F92A502-F16A-44DA-87F4-D81A503B3A6C}" srcOrd="4" destOrd="0" parTransId="{646F4729-1BCF-4E0E-B7F8-43D567FB06FD}" sibTransId="{D1DBDCE1-9F1E-46C9-ACBA-3933B3AF1C0A}"/>
    <dgm:cxn modelId="{017FDAA9-D869-45E8-AD36-540B7973CFCA}" type="presOf" srcId="{16C5C86B-F981-4A87-9AE2-0DC6B12F3659}" destId="{73CB9DDA-4DB1-460C-9DC2-19E5BD230154}" srcOrd="0" destOrd="0" presId="urn:microsoft.com/office/officeart/2005/8/layout/orgChart1"/>
    <dgm:cxn modelId="{1FCD13EF-8D7F-4A08-915C-B258A56447C3}" type="presOf" srcId="{2F5FD765-01B0-4479-851A-2C1475E5A011}" destId="{A6F4D0B0-6824-4073-B238-5318121AA8F7}" srcOrd="0" destOrd="0" presId="urn:microsoft.com/office/officeart/2005/8/layout/orgChart1"/>
    <dgm:cxn modelId="{7108F97C-7B82-4B9D-9324-832D578574B1}" type="presOf" srcId="{481559A4-C360-42AD-95E4-3B345EE2BEAA}" destId="{8F79C217-8DA9-48F8-BF65-4719AF761728}" srcOrd="0" destOrd="0" presId="urn:microsoft.com/office/officeart/2005/8/layout/orgChart1"/>
    <dgm:cxn modelId="{786E1734-0A4E-4422-81D5-CD6EB5F773DC}" type="presOf" srcId="{3CD459C4-28C2-4027-8872-D4674FBA0691}" destId="{DD08201D-FFC9-4697-B150-828E629664BD}" srcOrd="1" destOrd="0" presId="urn:microsoft.com/office/officeart/2005/8/layout/orgChart1"/>
    <dgm:cxn modelId="{6ACC365F-FE69-4ACB-B1A9-C52845B794FF}" type="presOf" srcId="{E0CBC224-73DF-41B2-A7B7-2E91AAC91AA8}" destId="{9B856A91-F664-47DE-BC44-AB77A6FEB03F}" srcOrd="0" destOrd="0" presId="urn:microsoft.com/office/officeart/2005/8/layout/orgChart1"/>
    <dgm:cxn modelId="{93472EE2-255C-4A9E-9D9F-9EAD24D9E8E5}" srcId="{16C5C86B-F981-4A87-9AE2-0DC6B12F3659}" destId="{724E1548-7B8A-4E62-9919-0F723AC571BC}" srcOrd="0" destOrd="0" parTransId="{04752B74-7724-434D-96E0-3D5BF563D7D3}" sibTransId="{984EC4B1-B250-43E8-BB8A-13F5064E12B4}"/>
    <dgm:cxn modelId="{C0052B3B-374A-4CDC-8703-A2ED24511638}" type="presOf" srcId="{DBF5B7E1-1D7E-432B-9CBB-B7EBDDB1E3D7}" destId="{D5D9461C-6DCD-431B-954F-608E744E4E6F}" srcOrd="1" destOrd="0" presId="urn:microsoft.com/office/officeart/2005/8/layout/orgChart1"/>
    <dgm:cxn modelId="{9DBF00ED-F9FF-4658-95FE-BF0839CA4A7E}" type="presOf" srcId="{ECC99439-2811-4C70-A6A0-CE509EBF60D7}" destId="{B47CACFD-3A41-4A7E-B9EA-0AF528370801}" srcOrd="1" destOrd="0" presId="urn:microsoft.com/office/officeart/2005/8/layout/orgChart1"/>
    <dgm:cxn modelId="{1A81551A-4443-4AC3-95F5-81D446D78F30}" srcId="{5C116B9B-CDF7-44A6-BD68-6386B983D583}" destId="{4ABD5D28-12C2-45DC-8E26-82297A4D5504}" srcOrd="0" destOrd="0" parTransId="{712588B5-BCE0-4CF4-9F29-A03E80083CBE}" sibTransId="{7F7121B0-3F1E-4E16-8C65-40FC96790BFE}"/>
    <dgm:cxn modelId="{21ADD19C-C1CE-4755-96AE-8FCE6BA377ED}" type="presOf" srcId="{276717CB-F569-47D2-AFBC-4F79B5C6DD76}" destId="{FB90FC7D-BE9E-413C-BE6F-2B8582601482}" srcOrd="0" destOrd="0" presId="urn:microsoft.com/office/officeart/2005/8/layout/orgChart1"/>
    <dgm:cxn modelId="{E42FF4A4-CB76-4953-A0E2-3A52369CC124}" type="presOf" srcId="{24B35407-3CD6-4945-9C41-0CEEF331AD0B}" destId="{84D9E69A-0C41-4255-8616-98E8D651CD9E}" srcOrd="0" destOrd="0" presId="urn:microsoft.com/office/officeart/2005/8/layout/orgChart1"/>
    <dgm:cxn modelId="{454F848B-D241-436D-939C-AAFB156A049E}" type="presOf" srcId="{04752B74-7724-434D-96E0-3D5BF563D7D3}" destId="{25DE76D6-EEE3-4547-A6E7-FA801E47B025}" srcOrd="0" destOrd="0" presId="urn:microsoft.com/office/officeart/2005/8/layout/orgChart1"/>
    <dgm:cxn modelId="{9620BE82-2E3A-430D-969F-9A6D38E08E66}" type="presOf" srcId="{02144A90-EBD3-4EF1-BE1D-935DF9BC9F46}" destId="{7F47C166-D59D-4E3C-AAB8-3281E36AE5EA}" srcOrd="0" destOrd="0" presId="urn:microsoft.com/office/officeart/2005/8/layout/orgChart1"/>
    <dgm:cxn modelId="{BCCC6667-D5B7-4F28-9FD6-713DE1B2D170}" srcId="{16C5C86B-F981-4A87-9AE2-0DC6B12F3659}" destId="{46CFD5D0-6B77-4DF5-8101-12EDF874B1CE}" srcOrd="5" destOrd="0" parTransId="{CFC5434A-07AB-47EB-847E-A68AA535A3C5}" sibTransId="{2474C255-65DF-4EF4-A996-6B01ECCC1516}"/>
    <dgm:cxn modelId="{7315C701-8F28-4337-94CD-144B984A0CBE}" type="presOf" srcId="{46CFD5D0-6B77-4DF5-8101-12EDF874B1CE}" destId="{2BE1D848-F477-4793-BBFB-FC64D92D9BE3}" srcOrd="1" destOrd="0" presId="urn:microsoft.com/office/officeart/2005/8/layout/orgChart1"/>
    <dgm:cxn modelId="{6599A9C6-ECB7-464C-9FBF-FFB352034C6C}" type="presOf" srcId="{7071DB2E-F937-4633-8C79-EEB45038A9D9}" destId="{1252FAA4-00DA-4253-9BFF-707200A8A060}" srcOrd="0" destOrd="0" presId="urn:microsoft.com/office/officeart/2005/8/layout/orgChart1"/>
    <dgm:cxn modelId="{9950D064-9E99-4A9B-8A4F-7BD8B05E5489}" type="presParOf" srcId="{5C279BEF-F312-4C3A-88B1-2110EBBB1749}" destId="{73337498-8447-4442-BDD2-CEDD6E666304}" srcOrd="0" destOrd="0" presId="urn:microsoft.com/office/officeart/2005/8/layout/orgChart1"/>
    <dgm:cxn modelId="{C7415B30-BDBC-436E-8427-605346969087}" type="presParOf" srcId="{73337498-8447-4442-BDD2-CEDD6E666304}" destId="{43F0C135-EFC3-497C-A1E6-3BD52A2C1F06}" srcOrd="0" destOrd="0" presId="urn:microsoft.com/office/officeart/2005/8/layout/orgChart1"/>
    <dgm:cxn modelId="{C51D9C85-7BD2-4C82-8DDA-BDEA752C0473}" type="presParOf" srcId="{43F0C135-EFC3-497C-A1E6-3BD52A2C1F06}" destId="{11FCC2AF-D49C-474F-9ACD-02A6A7512839}" srcOrd="0" destOrd="0" presId="urn:microsoft.com/office/officeart/2005/8/layout/orgChart1"/>
    <dgm:cxn modelId="{3B49B78A-F777-4EE7-8743-75F59BBCD175}" type="presParOf" srcId="{43F0C135-EFC3-497C-A1E6-3BD52A2C1F06}" destId="{2818C59D-A2A0-42C0-8092-1A7ED2D41902}" srcOrd="1" destOrd="0" presId="urn:microsoft.com/office/officeart/2005/8/layout/orgChart1"/>
    <dgm:cxn modelId="{2AFA0B92-298D-40ED-A621-AC6D6A28C9B2}" type="presParOf" srcId="{73337498-8447-4442-BDD2-CEDD6E666304}" destId="{ABEE1307-4857-4FB1-88CB-E3C9ABAFC368}" srcOrd="1" destOrd="0" presId="urn:microsoft.com/office/officeart/2005/8/layout/orgChart1"/>
    <dgm:cxn modelId="{EC53F770-513F-48B4-97DE-82DF39D84C7A}" type="presParOf" srcId="{ABEE1307-4857-4FB1-88CB-E3C9ABAFC368}" destId="{579BE64A-E321-4227-90A9-D35385CF509F}" srcOrd="0" destOrd="0" presId="urn:microsoft.com/office/officeart/2005/8/layout/orgChart1"/>
    <dgm:cxn modelId="{2999CF0C-2CE6-41EB-96DF-7143B29821CE}" type="presParOf" srcId="{ABEE1307-4857-4FB1-88CB-E3C9ABAFC368}" destId="{50247393-DD4C-4C57-9428-C28F89C01C6D}" srcOrd="1" destOrd="0" presId="urn:microsoft.com/office/officeart/2005/8/layout/orgChart1"/>
    <dgm:cxn modelId="{7864A6D5-D04B-45BF-91A2-D33B4A39ED9A}" type="presParOf" srcId="{50247393-DD4C-4C57-9428-C28F89C01C6D}" destId="{DC7A7479-4DBC-4C44-AEAA-14CECBF7C9E1}" srcOrd="0" destOrd="0" presId="urn:microsoft.com/office/officeart/2005/8/layout/orgChart1"/>
    <dgm:cxn modelId="{81B2671A-12CA-4A93-B067-7058DA6C9EEC}" type="presParOf" srcId="{DC7A7479-4DBC-4C44-AEAA-14CECBF7C9E1}" destId="{3D197686-2E3A-442E-8836-F1AA42ED163D}" srcOrd="0" destOrd="0" presId="urn:microsoft.com/office/officeart/2005/8/layout/orgChart1"/>
    <dgm:cxn modelId="{46824E83-CA18-4E47-9739-6E6D75D465BA}" type="presParOf" srcId="{DC7A7479-4DBC-4C44-AEAA-14CECBF7C9E1}" destId="{B47CACFD-3A41-4A7E-B9EA-0AF528370801}" srcOrd="1" destOrd="0" presId="urn:microsoft.com/office/officeart/2005/8/layout/orgChart1"/>
    <dgm:cxn modelId="{9DE21FA0-F441-4932-AE5C-255249360CDD}" type="presParOf" srcId="{50247393-DD4C-4C57-9428-C28F89C01C6D}" destId="{179325CD-38F5-43C2-ACA9-FB50E3FC1887}" srcOrd="1" destOrd="0" presId="urn:microsoft.com/office/officeart/2005/8/layout/orgChart1"/>
    <dgm:cxn modelId="{E4B329F6-A21C-4C0D-AFA1-DCBF68AA8136}" type="presParOf" srcId="{179325CD-38F5-43C2-ACA9-FB50E3FC1887}" destId="{DDA1BADE-C9CD-4D80-BC7A-91FCBDF69C44}" srcOrd="0" destOrd="0" presId="urn:microsoft.com/office/officeart/2005/8/layout/orgChart1"/>
    <dgm:cxn modelId="{9C88C0D0-23E9-4BAF-9138-0255866456BA}" type="presParOf" srcId="{179325CD-38F5-43C2-ACA9-FB50E3FC1887}" destId="{D90FAEFC-B802-4730-B2E2-299B48C12BC7}" srcOrd="1" destOrd="0" presId="urn:microsoft.com/office/officeart/2005/8/layout/orgChart1"/>
    <dgm:cxn modelId="{541BC4CE-9323-4F0A-8BF3-6124BFF7B887}" type="presParOf" srcId="{D90FAEFC-B802-4730-B2E2-299B48C12BC7}" destId="{4BF86457-D032-471E-B606-96B8B59A7AFF}" srcOrd="0" destOrd="0" presId="urn:microsoft.com/office/officeart/2005/8/layout/orgChart1"/>
    <dgm:cxn modelId="{3FD01D61-CD0A-4581-8EA8-8ED5DDB10B2D}" type="presParOf" srcId="{4BF86457-D032-471E-B606-96B8B59A7AFF}" destId="{06297EA3-F338-4943-8DCD-408D663432C9}" srcOrd="0" destOrd="0" presId="urn:microsoft.com/office/officeart/2005/8/layout/orgChart1"/>
    <dgm:cxn modelId="{D38414A5-B6DB-4223-9035-D03E54D817E2}" type="presParOf" srcId="{4BF86457-D032-471E-B606-96B8B59A7AFF}" destId="{2AF606AA-2267-4A1B-835D-3FA9DF6D1C02}" srcOrd="1" destOrd="0" presId="urn:microsoft.com/office/officeart/2005/8/layout/orgChart1"/>
    <dgm:cxn modelId="{FCD55657-2339-445F-A3EC-AB4587F1A57D}" type="presParOf" srcId="{D90FAEFC-B802-4730-B2E2-299B48C12BC7}" destId="{2649CC59-F0B4-4916-B104-B9134BFA5E58}" srcOrd="1" destOrd="0" presId="urn:microsoft.com/office/officeart/2005/8/layout/orgChart1"/>
    <dgm:cxn modelId="{D8B97AAC-06D1-4020-8163-45471BFC19FF}" type="presParOf" srcId="{D90FAEFC-B802-4730-B2E2-299B48C12BC7}" destId="{BA5FE980-BEF4-4FFF-889A-567546A12968}" srcOrd="2" destOrd="0" presId="urn:microsoft.com/office/officeart/2005/8/layout/orgChart1"/>
    <dgm:cxn modelId="{10D1604B-8FDE-4014-A14E-C918394039EE}" type="presParOf" srcId="{179325CD-38F5-43C2-ACA9-FB50E3FC1887}" destId="{8C14CE04-EACA-4CE8-A878-C81709F8F5A6}" srcOrd="2" destOrd="0" presId="urn:microsoft.com/office/officeart/2005/8/layout/orgChart1"/>
    <dgm:cxn modelId="{C8B3243E-212D-4891-BEA9-AE04A64315E0}" type="presParOf" srcId="{179325CD-38F5-43C2-ACA9-FB50E3FC1887}" destId="{D3B69A0C-4FA0-4AE4-883A-141EAA510D88}" srcOrd="3" destOrd="0" presId="urn:microsoft.com/office/officeart/2005/8/layout/orgChart1"/>
    <dgm:cxn modelId="{C70B693B-A5EC-4584-A424-B9781A8C56BB}" type="presParOf" srcId="{D3B69A0C-4FA0-4AE4-883A-141EAA510D88}" destId="{32B6FE3D-A454-4F6B-BB6A-AEA5A3385096}" srcOrd="0" destOrd="0" presId="urn:microsoft.com/office/officeart/2005/8/layout/orgChart1"/>
    <dgm:cxn modelId="{83026A4B-3733-48AD-B469-89C4DE75C130}" type="presParOf" srcId="{32B6FE3D-A454-4F6B-BB6A-AEA5A3385096}" destId="{73CB9DDA-4DB1-460C-9DC2-19E5BD230154}" srcOrd="0" destOrd="0" presId="urn:microsoft.com/office/officeart/2005/8/layout/orgChart1"/>
    <dgm:cxn modelId="{CF6A658E-1663-40D6-9F92-C999A0B87E77}" type="presParOf" srcId="{32B6FE3D-A454-4F6B-BB6A-AEA5A3385096}" destId="{BFB92D13-9320-46CF-87D4-34D7BD51ADFD}" srcOrd="1" destOrd="0" presId="urn:microsoft.com/office/officeart/2005/8/layout/orgChart1"/>
    <dgm:cxn modelId="{16DC8C8A-CFEA-445B-818C-989E7701B109}" type="presParOf" srcId="{D3B69A0C-4FA0-4AE4-883A-141EAA510D88}" destId="{A8863896-5F7E-4F28-BE38-992FA3BDA305}" srcOrd="1" destOrd="0" presId="urn:microsoft.com/office/officeart/2005/8/layout/orgChart1"/>
    <dgm:cxn modelId="{D623D238-1A10-409C-8E3A-450E9E0790E0}" type="presParOf" srcId="{A8863896-5F7E-4F28-BE38-992FA3BDA305}" destId="{25DE76D6-EEE3-4547-A6E7-FA801E47B025}" srcOrd="0" destOrd="0" presId="urn:microsoft.com/office/officeart/2005/8/layout/orgChart1"/>
    <dgm:cxn modelId="{C5FDB295-F6A4-4CC5-A3B3-2728E2453197}" type="presParOf" srcId="{A8863896-5F7E-4F28-BE38-992FA3BDA305}" destId="{074D9B0C-F069-4BF0-AD04-15CD71330CE5}" srcOrd="1" destOrd="0" presId="urn:microsoft.com/office/officeart/2005/8/layout/orgChart1"/>
    <dgm:cxn modelId="{51EB4B59-62B6-4E64-B967-D99084389AA3}" type="presParOf" srcId="{074D9B0C-F069-4BF0-AD04-15CD71330CE5}" destId="{FD824298-C0ED-4A72-8140-F8C1A6F72DC5}" srcOrd="0" destOrd="0" presId="urn:microsoft.com/office/officeart/2005/8/layout/orgChart1"/>
    <dgm:cxn modelId="{28ABEBC7-600B-48CB-9B93-C481D5777BD2}" type="presParOf" srcId="{FD824298-C0ED-4A72-8140-F8C1A6F72DC5}" destId="{20375CC1-33BE-4F42-AFD4-D09AE6663B3B}" srcOrd="0" destOrd="0" presId="urn:microsoft.com/office/officeart/2005/8/layout/orgChart1"/>
    <dgm:cxn modelId="{6AD01FD5-9BB8-4695-9B96-2E153AD17FD6}" type="presParOf" srcId="{FD824298-C0ED-4A72-8140-F8C1A6F72DC5}" destId="{AC7E1FE1-1F2F-4E54-8456-7D3E5CB34335}" srcOrd="1" destOrd="0" presId="urn:microsoft.com/office/officeart/2005/8/layout/orgChart1"/>
    <dgm:cxn modelId="{7DD72AB9-7ED3-4C80-B0FF-1B76F78A5FEA}" type="presParOf" srcId="{074D9B0C-F069-4BF0-AD04-15CD71330CE5}" destId="{84669ACC-CE93-438A-985F-BCBDCC9DF07E}" srcOrd="1" destOrd="0" presId="urn:microsoft.com/office/officeart/2005/8/layout/orgChart1"/>
    <dgm:cxn modelId="{033FB01A-B9B8-4B60-BE85-5430D4980516}" type="presParOf" srcId="{074D9B0C-F069-4BF0-AD04-15CD71330CE5}" destId="{F912383B-C377-44F2-AC7D-7806682CE4CC}" srcOrd="2" destOrd="0" presId="urn:microsoft.com/office/officeart/2005/8/layout/orgChart1"/>
    <dgm:cxn modelId="{90C6F07A-9B17-44A4-A5CE-837430AED439}" type="presParOf" srcId="{A8863896-5F7E-4F28-BE38-992FA3BDA305}" destId="{1252FAA4-00DA-4253-9BFF-707200A8A060}" srcOrd="2" destOrd="0" presId="urn:microsoft.com/office/officeart/2005/8/layout/orgChart1"/>
    <dgm:cxn modelId="{390B5663-6967-4B03-B70D-B177C8DD88C8}" type="presParOf" srcId="{A8863896-5F7E-4F28-BE38-992FA3BDA305}" destId="{35C19826-6D5B-4FEE-9F2B-F45333BFC5A8}" srcOrd="3" destOrd="0" presId="urn:microsoft.com/office/officeart/2005/8/layout/orgChart1"/>
    <dgm:cxn modelId="{209C39E7-53B8-4E68-AC37-D9797AF6F49F}" type="presParOf" srcId="{35C19826-6D5B-4FEE-9F2B-F45333BFC5A8}" destId="{7C12EDC3-0458-449D-A983-EA2C75C5AC8E}" srcOrd="0" destOrd="0" presId="urn:microsoft.com/office/officeart/2005/8/layout/orgChart1"/>
    <dgm:cxn modelId="{AF894838-8C8B-46C3-9072-BF3B910F6202}" type="presParOf" srcId="{7C12EDC3-0458-449D-A983-EA2C75C5AC8E}" destId="{8C55B9D2-83CD-49EB-9032-02AF429B8067}" srcOrd="0" destOrd="0" presId="urn:microsoft.com/office/officeart/2005/8/layout/orgChart1"/>
    <dgm:cxn modelId="{01988509-DDC9-4555-A9A0-99DCDB86C980}" type="presParOf" srcId="{7C12EDC3-0458-449D-A983-EA2C75C5AC8E}" destId="{EF196FE9-9812-4604-8A74-B88375088CE5}" srcOrd="1" destOrd="0" presId="urn:microsoft.com/office/officeart/2005/8/layout/orgChart1"/>
    <dgm:cxn modelId="{914587F1-86A2-49C5-BD99-C08F9BF34D29}" type="presParOf" srcId="{35C19826-6D5B-4FEE-9F2B-F45333BFC5A8}" destId="{7D180E57-53C8-4F00-8088-0C1C0C56E647}" srcOrd="1" destOrd="0" presId="urn:microsoft.com/office/officeart/2005/8/layout/orgChart1"/>
    <dgm:cxn modelId="{24325FE8-DE89-4263-8F14-72C0C2A1B9B2}" type="presParOf" srcId="{35C19826-6D5B-4FEE-9F2B-F45333BFC5A8}" destId="{C5DBCC2F-2498-430A-84B9-28705339A4CA}" srcOrd="2" destOrd="0" presId="urn:microsoft.com/office/officeart/2005/8/layout/orgChart1"/>
    <dgm:cxn modelId="{D5134096-C86F-4DF4-99A4-3B3E7B052E77}" type="presParOf" srcId="{A8863896-5F7E-4F28-BE38-992FA3BDA305}" destId="{84D9E69A-0C41-4255-8616-98E8D651CD9E}" srcOrd="4" destOrd="0" presId="urn:microsoft.com/office/officeart/2005/8/layout/orgChart1"/>
    <dgm:cxn modelId="{8D7F8842-CAAA-4947-A1B1-80499B4FFDA7}" type="presParOf" srcId="{A8863896-5F7E-4F28-BE38-992FA3BDA305}" destId="{0676E6C6-C595-4443-803E-E71FCC47BCCF}" srcOrd="5" destOrd="0" presId="urn:microsoft.com/office/officeart/2005/8/layout/orgChart1"/>
    <dgm:cxn modelId="{8C17AD6C-9514-4BA6-B8BE-B8182B1DB1F2}" type="presParOf" srcId="{0676E6C6-C595-4443-803E-E71FCC47BCCF}" destId="{89DD3B01-85F1-438F-9F70-FECB0BA119A1}" srcOrd="0" destOrd="0" presId="urn:microsoft.com/office/officeart/2005/8/layout/orgChart1"/>
    <dgm:cxn modelId="{E67A7A3E-A1BE-4E43-B653-75764C387344}" type="presParOf" srcId="{89DD3B01-85F1-438F-9F70-FECB0BA119A1}" destId="{B5521DBF-3A39-43EF-B723-81D692A54989}" srcOrd="0" destOrd="0" presId="urn:microsoft.com/office/officeart/2005/8/layout/orgChart1"/>
    <dgm:cxn modelId="{2656FAAB-7FE3-4B96-BE76-18EEF3BA33AC}" type="presParOf" srcId="{89DD3B01-85F1-438F-9F70-FECB0BA119A1}" destId="{6545A79E-DB39-45B6-B26B-2917F10D4FAE}" srcOrd="1" destOrd="0" presId="urn:microsoft.com/office/officeart/2005/8/layout/orgChart1"/>
    <dgm:cxn modelId="{E17FF159-93FA-42A1-BD17-FD18443D249D}" type="presParOf" srcId="{0676E6C6-C595-4443-803E-E71FCC47BCCF}" destId="{46A7CE5C-AC75-4818-8923-93EDE8377725}" srcOrd="1" destOrd="0" presId="urn:microsoft.com/office/officeart/2005/8/layout/orgChart1"/>
    <dgm:cxn modelId="{C0E60940-E56F-4AAA-B61B-45D4AF0602C4}" type="presParOf" srcId="{0676E6C6-C595-4443-803E-E71FCC47BCCF}" destId="{920A45E2-B816-42F8-8017-EE278661B37C}" srcOrd="2" destOrd="0" presId="urn:microsoft.com/office/officeart/2005/8/layout/orgChart1"/>
    <dgm:cxn modelId="{A60B71B2-450A-45C3-99A7-22DA37C21BC9}" type="presParOf" srcId="{A8863896-5F7E-4F28-BE38-992FA3BDA305}" destId="{597CB355-9E27-4995-8596-86B77A41C8B3}" srcOrd="6" destOrd="0" presId="urn:microsoft.com/office/officeart/2005/8/layout/orgChart1"/>
    <dgm:cxn modelId="{0B8499F6-A9B4-4458-A7F8-8C51E65CE436}" type="presParOf" srcId="{A8863896-5F7E-4F28-BE38-992FA3BDA305}" destId="{A26617FF-D93F-432C-84D3-0CAEC91F4181}" srcOrd="7" destOrd="0" presId="urn:microsoft.com/office/officeart/2005/8/layout/orgChart1"/>
    <dgm:cxn modelId="{3FCE8F9D-1DC5-4406-8F0C-8376CFF28D1D}" type="presParOf" srcId="{A26617FF-D93F-432C-84D3-0CAEC91F4181}" destId="{E3677BFE-F1AA-4CE9-8FCE-D6DBF2050B89}" srcOrd="0" destOrd="0" presId="urn:microsoft.com/office/officeart/2005/8/layout/orgChart1"/>
    <dgm:cxn modelId="{729C7975-8D67-4B2E-9236-70D67C24D421}" type="presParOf" srcId="{E3677BFE-F1AA-4CE9-8FCE-D6DBF2050B89}" destId="{2378519B-BBA0-4DF9-B37B-825C184764E4}" srcOrd="0" destOrd="0" presId="urn:microsoft.com/office/officeart/2005/8/layout/orgChart1"/>
    <dgm:cxn modelId="{437DB346-8C23-4C2D-9715-583520F18A9D}" type="presParOf" srcId="{E3677BFE-F1AA-4CE9-8FCE-D6DBF2050B89}" destId="{F91A08A1-624E-4B6E-890D-8C71DBB82172}" srcOrd="1" destOrd="0" presId="urn:microsoft.com/office/officeart/2005/8/layout/orgChart1"/>
    <dgm:cxn modelId="{5DFE54BE-BF66-4C27-B541-E314460725F6}" type="presParOf" srcId="{A26617FF-D93F-432C-84D3-0CAEC91F4181}" destId="{76476CA6-5572-4317-9775-5D0824F7DE58}" srcOrd="1" destOrd="0" presId="urn:microsoft.com/office/officeart/2005/8/layout/orgChart1"/>
    <dgm:cxn modelId="{7A4080E2-7007-4F43-872D-25C24805148D}" type="presParOf" srcId="{A26617FF-D93F-432C-84D3-0CAEC91F4181}" destId="{73D06578-C5CD-4608-A410-7ADFD4D1198A}" srcOrd="2" destOrd="0" presId="urn:microsoft.com/office/officeart/2005/8/layout/orgChart1"/>
    <dgm:cxn modelId="{60A2F713-C32E-460E-AA1E-F11383890D7F}" type="presParOf" srcId="{A8863896-5F7E-4F28-BE38-992FA3BDA305}" destId="{19602E06-6CF1-4BD0-B54C-39574089DE3F}" srcOrd="8" destOrd="0" presId="urn:microsoft.com/office/officeart/2005/8/layout/orgChart1"/>
    <dgm:cxn modelId="{777A3A0C-442E-49E4-92FD-9AB5AC470EA2}" type="presParOf" srcId="{A8863896-5F7E-4F28-BE38-992FA3BDA305}" destId="{57E792BD-8EB4-45D7-AD71-7CF5585AA3CC}" srcOrd="9" destOrd="0" presId="urn:microsoft.com/office/officeart/2005/8/layout/orgChart1"/>
    <dgm:cxn modelId="{338F30C2-9E0E-444B-B497-D5B4D2BA0A5B}" type="presParOf" srcId="{57E792BD-8EB4-45D7-AD71-7CF5585AA3CC}" destId="{B0369993-F2FE-4FFB-8329-CA2D6E096574}" srcOrd="0" destOrd="0" presId="urn:microsoft.com/office/officeart/2005/8/layout/orgChart1"/>
    <dgm:cxn modelId="{C76DC01D-6115-4643-A72E-D0F709B0F0D1}" type="presParOf" srcId="{B0369993-F2FE-4FFB-8329-CA2D6E096574}" destId="{DBEDAC30-0D17-4D68-B7FA-3AC546012DED}" srcOrd="0" destOrd="0" presId="urn:microsoft.com/office/officeart/2005/8/layout/orgChart1"/>
    <dgm:cxn modelId="{0D81C36E-5227-4BF5-838C-F567C241F165}" type="presParOf" srcId="{B0369993-F2FE-4FFB-8329-CA2D6E096574}" destId="{433261AF-33DD-40B3-A677-9CCB403FA745}" srcOrd="1" destOrd="0" presId="urn:microsoft.com/office/officeart/2005/8/layout/orgChart1"/>
    <dgm:cxn modelId="{D62A99ED-5A13-4C61-AC9E-D31E0419632F}" type="presParOf" srcId="{57E792BD-8EB4-45D7-AD71-7CF5585AA3CC}" destId="{E29F3029-A12C-4D12-95DE-0DF274878CC9}" srcOrd="1" destOrd="0" presId="urn:microsoft.com/office/officeart/2005/8/layout/orgChart1"/>
    <dgm:cxn modelId="{A9EA1952-D9E7-4ED8-93B2-DE7C742105FA}" type="presParOf" srcId="{57E792BD-8EB4-45D7-AD71-7CF5585AA3CC}" destId="{C3F3D4FE-A415-4B8A-A5C9-9BE582DF257E}" srcOrd="2" destOrd="0" presId="urn:microsoft.com/office/officeart/2005/8/layout/orgChart1"/>
    <dgm:cxn modelId="{AB8D1F20-1315-4652-8D60-0A5770D8AE09}" type="presParOf" srcId="{A8863896-5F7E-4F28-BE38-992FA3BDA305}" destId="{088D60DD-65FE-4D5F-A9D4-2E799EB6CF16}" srcOrd="10" destOrd="0" presId="urn:microsoft.com/office/officeart/2005/8/layout/orgChart1"/>
    <dgm:cxn modelId="{BD630382-A53A-43F5-8F6D-7D6FD5B5497E}" type="presParOf" srcId="{A8863896-5F7E-4F28-BE38-992FA3BDA305}" destId="{C145192A-6C70-4FE2-B464-F75692E55F25}" srcOrd="11" destOrd="0" presId="urn:microsoft.com/office/officeart/2005/8/layout/orgChart1"/>
    <dgm:cxn modelId="{71D1093E-65CF-4CEC-9972-7DA6F8762D68}" type="presParOf" srcId="{C145192A-6C70-4FE2-B464-F75692E55F25}" destId="{394DA15C-B1BA-4936-8190-38386D530534}" srcOrd="0" destOrd="0" presId="urn:microsoft.com/office/officeart/2005/8/layout/orgChart1"/>
    <dgm:cxn modelId="{A9302BB9-84BC-4E63-BB6A-D6537BCA6D0E}" type="presParOf" srcId="{394DA15C-B1BA-4936-8190-38386D530534}" destId="{0A3B8392-BD5C-4632-9B46-5108AB6B8EE2}" srcOrd="0" destOrd="0" presId="urn:microsoft.com/office/officeart/2005/8/layout/orgChart1"/>
    <dgm:cxn modelId="{E536E58F-717D-4BB5-8634-98D279CD0826}" type="presParOf" srcId="{394DA15C-B1BA-4936-8190-38386D530534}" destId="{2BE1D848-F477-4793-BBFB-FC64D92D9BE3}" srcOrd="1" destOrd="0" presId="urn:microsoft.com/office/officeart/2005/8/layout/orgChart1"/>
    <dgm:cxn modelId="{551634B1-0DA2-4E9B-961F-632BE6677B24}" type="presParOf" srcId="{C145192A-6C70-4FE2-B464-F75692E55F25}" destId="{B7E2346A-E977-440F-A17D-2AAA01D8BCC5}" srcOrd="1" destOrd="0" presId="urn:microsoft.com/office/officeart/2005/8/layout/orgChart1"/>
    <dgm:cxn modelId="{25002C1E-3F44-49FB-A983-C09BF09995C1}" type="presParOf" srcId="{C145192A-6C70-4FE2-B464-F75692E55F25}" destId="{F8AB5E25-51A5-4F0A-B277-BF33D7E712B4}" srcOrd="2" destOrd="0" presId="urn:microsoft.com/office/officeart/2005/8/layout/orgChart1"/>
    <dgm:cxn modelId="{F7090767-F00B-4AF1-9CD9-985E1C5F1AB1}" type="presParOf" srcId="{D3B69A0C-4FA0-4AE4-883A-141EAA510D88}" destId="{0FE70B39-07FE-4B18-AF83-0A5FF8715956}" srcOrd="2" destOrd="0" presId="urn:microsoft.com/office/officeart/2005/8/layout/orgChart1"/>
    <dgm:cxn modelId="{ED246861-EBA0-44F9-9128-75CDA5E0BD48}" type="presParOf" srcId="{50247393-DD4C-4C57-9428-C28F89C01C6D}" destId="{1337A97C-259B-4C16-9395-798748A199A9}" srcOrd="2" destOrd="0" presId="urn:microsoft.com/office/officeart/2005/8/layout/orgChart1"/>
    <dgm:cxn modelId="{2C84E78B-929E-46C8-87CA-A925BEABCD4F}" type="presParOf" srcId="{ABEE1307-4857-4FB1-88CB-E3C9ABAFC368}" destId="{FB90FC7D-BE9E-413C-BE6F-2B8582601482}" srcOrd="2" destOrd="0" presId="urn:microsoft.com/office/officeart/2005/8/layout/orgChart1"/>
    <dgm:cxn modelId="{AFCE029A-4F0A-43DD-87D2-C759BB48E7E2}" type="presParOf" srcId="{ABEE1307-4857-4FB1-88CB-E3C9ABAFC368}" destId="{08B822A6-8ACF-43EA-8109-63E5F3006CA6}" srcOrd="3" destOrd="0" presId="urn:microsoft.com/office/officeart/2005/8/layout/orgChart1"/>
    <dgm:cxn modelId="{A638FB52-94CB-45F8-8175-30FFC790CACC}" type="presParOf" srcId="{08B822A6-8ACF-43EA-8109-63E5F3006CA6}" destId="{BCFC719C-D45E-4066-B9BB-EC6E6B32A3CD}" srcOrd="0" destOrd="0" presId="urn:microsoft.com/office/officeart/2005/8/layout/orgChart1"/>
    <dgm:cxn modelId="{06D978E2-9BC1-4312-8B00-677C0F932F6F}" type="presParOf" srcId="{BCFC719C-D45E-4066-B9BB-EC6E6B32A3CD}" destId="{F7EDACE9-43A7-4F2E-BC3A-348682B23DF6}" srcOrd="0" destOrd="0" presId="urn:microsoft.com/office/officeart/2005/8/layout/orgChart1"/>
    <dgm:cxn modelId="{12C9A11E-DBB2-49E4-B212-DB8F52482B10}" type="presParOf" srcId="{BCFC719C-D45E-4066-B9BB-EC6E6B32A3CD}" destId="{DD08201D-FFC9-4697-B150-828E629664BD}" srcOrd="1" destOrd="0" presId="urn:microsoft.com/office/officeart/2005/8/layout/orgChart1"/>
    <dgm:cxn modelId="{F7E97963-63BB-46C9-B171-51AF51A22647}" type="presParOf" srcId="{08B822A6-8ACF-43EA-8109-63E5F3006CA6}" destId="{0E6E0E8C-7F8F-4F71-B3D9-7BF02ED99156}" srcOrd="1" destOrd="0" presId="urn:microsoft.com/office/officeart/2005/8/layout/orgChart1"/>
    <dgm:cxn modelId="{DF5C3408-87D4-4DA9-AB5D-EA0BBDF48E12}" type="presParOf" srcId="{0E6E0E8C-7F8F-4F71-B3D9-7BF02ED99156}" destId="{9B856A91-F664-47DE-BC44-AB77A6FEB03F}" srcOrd="0" destOrd="0" presId="urn:microsoft.com/office/officeart/2005/8/layout/orgChart1"/>
    <dgm:cxn modelId="{9F15748A-C878-465D-884D-DA43DC0EDBBD}" type="presParOf" srcId="{0E6E0E8C-7F8F-4F71-B3D9-7BF02ED99156}" destId="{1E1F992F-8F99-4BC5-A32A-21C6BD6470E0}" srcOrd="1" destOrd="0" presId="urn:microsoft.com/office/officeart/2005/8/layout/orgChart1"/>
    <dgm:cxn modelId="{776DD654-DA3A-46CA-8F5A-2D32C8DC9A2E}" type="presParOf" srcId="{1E1F992F-8F99-4BC5-A32A-21C6BD6470E0}" destId="{5C78B831-23B8-4F2A-A9AC-D0A27939A653}" srcOrd="0" destOrd="0" presId="urn:microsoft.com/office/officeart/2005/8/layout/orgChart1"/>
    <dgm:cxn modelId="{8ACACCDB-8069-4593-AF76-98FD22C6CFDF}" type="presParOf" srcId="{5C78B831-23B8-4F2A-A9AC-D0A27939A653}" destId="{68147131-F9C6-4A4C-B9B2-97B59D2D3BC9}" srcOrd="0" destOrd="0" presId="urn:microsoft.com/office/officeart/2005/8/layout/orgChart1"/>
    <dgm:cxn modelId="{4ED89D85-B34F-48DE-8118-9D1C1F632D4F}" type="presParOf" srcId="{5C78B831-23B8-4F2A-A9AC-D0A27939A653}" destId="{F053F8A5-CF97-4095-AB8B-7F1DDA792B0A}" srcOrd="1" destOrd="0" presId="urn:microsoft.com/office/officeart/2005/8/layout/orgChart1"/>
    <dgm:cxn modelId="{29ED48DC-CCBF-4AA6-BE0E-1ED03CE9D243}" type="presParOf" srcId="{1E1F992F-8F99-4BC5-A32A-21C6BD6470E0}" destId="{47E4D269-FA26-4E89-8EFA-C2583DB417F0}" srcOrd="1" destOrd="0" presId="urn:microsoft.com/office/officeart/2005/8/layout/orgChart1"/>
    <dgm:cxn modelId="{686D1C8F-848B-4171-8EB4-5700597A5495}" type="presParOf" srcId="{1E1F992F-8F99-4BC5-A32A-21C6BD6470E0}" destId="{BACF750F-AD35-418D-916F-01FA0D5F3BF8}" srcOrd="2" destOrd="0" presId="urn:microsoft.com/office/officeart/2005/8/layout/orgChart1"/>
    <dgm:cxn modelId="{F5C3F363-A5F4-43CE-901F-8A57879D4C7B}" type="presParOf" srcId="{0E6E0E8C-7F8F-4F71-B3D9-7BF02ED99156}" destId="{C3ABFC29-C8F8-41FA-A405-386DE5B2725F}" srcOrd="2" destOrd="0" presId="urn:microsoft.com/office/officeart/2005/8/layout/orgChart1"/>
    <dgm:cxn modelId="{3D313169-BB5B-4163-889E-8E8F3730B915}" type="presParOf" srcId="{0E6E0E8C-7F8F-4F71-B3D9-7BF02ED99156}" destId="{8DBE67F1-102F-484B-8E36-822D0209BFD6}" srcOrd="3" destOrd="0" presId="urn:microsoft.com/office/officeart/2005/8/layout/orgChart1"/>
    <dgm:cxn modelId="{C2EAA0A0-4B3C-4FD5-BEB4-3F4FA90ED6DE}" type="presParOf" srcId="{8DBE67F1-102F-484B-8E36-822D0209BFD6}" destId="{FA012859-9CE7-4FCC-9E01-A013ED339637}" srcOrd="0" destOrd="0" presId="urn:microsoft.com/office/officeart/2005/8/layout/orgChart1"/>
    <dgm:cxn modelId="{ECDCC2ED-BDE7-46EC-8777-56415D223166}" type="presParOf" srcId="{FA012859-9CE7-4FCC-9E01-A013ED339637}" destId="{B5CE8922-4661-4CC1-9C2E-346BD01C2A35}" srcOrd="0" destOrd="0" presId="urn:microsoft.com/office/officeart/2005/8/layout/orgChart1"/>
    <dgm:cxn modelId="{B1B53732-185B-4CC3-B69D-C9B089FE44FF}" type="presParOf" srcId="{FA012859-9CE7-4FCC-9E01-A013ED339637}" destId="{D5D9461C-6DCD-431B-954F-608E744E4E6F}" srcOrd="1" destOrd="0" presId="urn:microsoft.com/office/officeart/2005/8/layout/orgChart1"/>
    <dgm:cxn modelId="{7B53FE2F-CFF2-4FB1-94A1-F4439EEA3DE2}" type="presParOf" srcId="{8DBE67F1-102F-484B-8E36-822D0209BFD6}" destId="{8B337974-9425-46B9-9AE6-AD9E7C50615A}" srcOrd="1" destOrd="0" presId="urn:microsoft.com/office/officeart/2005/8/layout/orgChart1"/>
    <dgm:cxn modelId="{44F855BE-E096-4EE9-9544-377DD28B78FC}" type="presParOf" srcId="{8DBE67F1-102F-484B-8E36-822D0209BFD6}" destId="{36E9DC1F-D391-447B-9FE1-82597004D476}" srcOrd="2" destOrd="0" presId="urn:microsoft.com/office/officeart/2005/8/layout/orgChart1"/>
    <dgm:cxn modelId="{B93F0D7A-6086-4F6C-8D28-F17B166AB329}" type="presParOf" srcId="{0E6E0E8C-7F8F-4F71-B3D9-7BF02ED99156}" destId="{F8974E1C-ED4F-41D7-982E-4C4421960F72}" srcOrd="4" destOrd="0" presId="urn:microsoft.com/office/officeart/2005/8/layout/orgChart1"/>
    <dgm:cxn modelId="{87CDCA58-3B58-486D-9F1E-1AB23ED80CEB}" type="presParOf" srcId="{0E6E0E8C-7F8F-4F71-B3D9-7BF02ED99156}" destId="{3180076E-581D-4BD6-A184-D304EBD8000C}" srcOrd="5" destOrd="0" presId="urn:microsoft.com/office/officeart/2005/8/layout/orgChart1"/>
    <dgm:cxn modelId="{282946FC-48A8-4397-A1B6-03A1F82959E3}" type="presParOf" srcId="{3180076E-581D-4BD6-A184-D304EBD8000C}" destId="{C76BF982-6C03-423B-B260-5C3363AE9822}" srcOrd="0" destOrd="0" presId="urn:microsoft.com/office/officeart/2005/8/layout/orgChart1"/>
    <dgm:cxn modelId="{33E82B38-A754-461F-8C5A-7175F4DC4B39}" type="presParOf" srcId="{C76BF982-6C03-423B-B260-5C3363AE9822}" destId="{F2963EF4-351F-44B2-A55C-31C10BF39F48}" srcOrd="0" destOrd="0" presId="urn:microsoft.com/office/officeart/2005/8/layout/orgChart1"/>
    <dgm:cxn modelId="{F1310F47-E0C7-4894-B063-2F6C3ED04C6C}" type="presParOf" srcId="{C76BF982-6C03-423B-B260-5C3363AE9822}" destId="{197CCF2D-7DFC-411B-9EEA-9C654001855B}" srcOrd="1" destOrd="0" presId="urn:microsoft.com/office/officeart/2005/8/layout/orgChart1"/>
    <dgm:cxn modelId="{0B438C49-A2EA-464D-AD35-C1922C34744C}" type="presParOf" srcId="{3180076E-581D-4BD6-A184-D304EBD8000C}" destId="{CC42E6CF-B2AC-4292-8F0D-80AB9A174BBD}" srcOrd="1" destOrd="0" presId="urn:microsoft.com/office/officeart/2005/8/layout/orgChart1"/>
    <dgm:cxn modelId="{DDD18292-7D7C-4392-BB11-D5A5A64CB8C1}" type="presParOf" srcId="{3180076E-581D-4BD6-A184-D304EBD8000C}" destId="{E1FFEC77-8B24-4EB1-9729-5D0D8235C689}" srcOrd="2" destOrd="0" presId="urn:microsoft.com/office/officeart/2005/8/layout/orgChart1"/>
    <dgm:cxn modelId="{A26FBBD0-3EEC-4C08-A27E-EF6109563591}" type="presParOf" srcId="{08B822A6-8ACF-43EA-8109-63E5F3006CA6}" destId="{DE908EDE-3F81-4DC8-A2D2-47055C616B19}" srcOrd="2" destOrd="0" presId="urn:microsoft.com/office/officeart/2005/8/layout/orgChart1"/>
    <dgm:cxn modelId="{D9726806-4867-4864-BF6C-673C20F0A679}" type="presParOf" srcId="{ABEE1307-4857-4FB1-88CB-E3C9ABAFC368}" destId="{0BBD918F-E434-4B41-AADD-E4B1C5120921}" srcOrd="4" destOrd="0" presId="urn:microsoft.com/office/officeart/2005/8/layout/orgChart1"/>
    <dgm:cxn modelId="{F82BFD63-0DD2-4060-9DBE-989CB2CB2C10}" type="presParOf" srcId="{ABEE1307-4857-4FB1-88CB-E3C9ABAFC368}" destId="{2962B7E1-D14D-4898-AC97-30B5B66B7DA0}" srcOrd="5" destOrd="0" presId="urn:microsoft.com/office/officeart/2005/8/layout/orgChart1"/>
    <dgm:cxn modelId="{944760FE-26B8-4F66-BC6A-AECAA318EC11}" type="presParOf" srcId="{2962B7E1-D14D-4898-AC97-30B5B66B7DA0}" destId="{7A6E2B25-9159-46F3-8AE0-97697C868394}" srcOrd="0" destOrd="0" presId="urn:microsoft.com/office/officeart/2005/8/layout/orgChart1"/>
    <dgm:cxn modelId="{89412C10-B6BF-4455-BBB5-85A8CE9E7A19}" type="presParOf" srcId="{7A6E2B25-9159-46F3-8AE0-97697C868394}" destId="{7F47C166-D59D-4E3C-AAB8-3281E36AE5EA}" srcOrd="0" destOrd="0" presId="urn:microsoft.com/office/officeart/2005/8/layout/orgChart1"/>
    <dgm:cxn modelId="{71AEE0B2-1F13-4810-99FF-788CE48855A9}" type="presParOf" srcId="{7A6E2B25-9159-46F3-8AE0-97697C868394}" destId="{1DE16DC9-1D52-4117-89E1-6F44EF54B074}" srcOrd="1" destOrd="0" presId="urn:microsoft.com/office/officeart/2005/8/layout/orgChart1"/>
    <dgm:cxn modelId="{F179C9F1-9964-4A1A-98B4-734971249918}" type="presParOf" srcId="{2962B7E1-D14D-4898-AC97-30B5B66B7DA0}" destId="{DF0E8379-F385-4A3D-8ECF-1F430C94D17B}" srcOrd="1" destOrd="0" presId="urn:microsoft.com/office/officeart/2005/8/layout/orgChart1"/>
    <dgm:cxn modelId="{0F2324FA-2337-49AB-B0FC-680857E666AF}" type="presParOf" srcId="{DF0E8379-F385-4A3D-8ECF-1F430C94D17B}" destId="{99772857-C4ED-40C3-991D-B39C550F1F19}" srcOrd="0" destOrd="0" presId="urn:microsoft.com/office/officeart/2005/8/layout/orgChart1"/>
    <dgm:cxn modelId="{9667B343-A33C-4520-8EF7-9576532C0574}" type="presParOf" srcId="{DF0E8379-F385-4A3D-8ECF-1F430C94D17B}" destId="{9190CC7F-0740-40E9-9D64-922A38AEA3E0}" srcOrd="1" destOrd="0" presId="urn:microsoft.com/office/officeart/2005/8/layout/orgChart1"/>
    <dgm:cxn modelId="{27AD963D-B473-468C-A815-1721CA2607B5}" type="presParOf" srcId="{9190CC7F-0740-40E9-9D64-922A38AEA3E0}" destId="{0BAF0EA1-5D7C-4C49-946F-3548C293E893}" srcOrd="0" destOrd="0" presId="urn:microsoft.com/office/officeart/2005/8/layout/orgChart1"/>
    <dgm:cxn modelId="{56B84E63-01FB-447C-8B7D-391DF9EA0130}" type="presParOf" srcId="{0BAF0EA1-5D7C-4C49-946F-3548C293E893}" destId="{8F79C217-8DA9-48F8-BF65-4719AF761728}" srcOrd="0" destOrd="0" presId="urn:microsoft.com/office/officeart/2005/8/layout/orgChart1"/>
    <dgm:cxn modelId="{F3F0FB81-0B87-4FFE-B3E1-0F9C6E3E70E2}" type="presParOf" srcId="{0BAF0EA1-5D7C-4C49-946F-3548C293E893}" destId="{E5EF7354-13DF-4202-A8B3-181153F00467}" srcOrd="1" destOrd="0" presId="urn:microsoft.com/office/officeart/2005/8/layout/orgChart1"/>
    <dgm:cxn modelId="{FC63B117-9947-4C7C-AD56-963223286F6E}" type="presParOf" srcId="{9190CC7F-0740-40E9-9D64-922A38AEA3E0}" destId="{329BBC8E-C195-497C-828B-8B0EA402E12F}" srcOrd="1" destOrd="0" presId="urn:microsoft.com/office/officeart/2005/8/layout/orgChart1"/>
    <dgm:cxn modelId="{0FDC464D-79B8-4797-8A01-EE17BC739DB6}" type="presParOf" srcId="{9190CC7F-0740-40E9-9D64-922A38AEA3E0}" destId="{068255D8-4E33-4C50-9C2F-6102A6B1E103}" srcOrd="2" destOrd="0" presId="urn:microsoft.com/office/officeart/2005/8/layout/orgChart1"/>
    <dgm:cxn modelId="{BE29DA27-F468-45BA-82D3-04C74AB6BBF4}" type="presParOf" srcId="{DF0E8379-F385-4A3D-8ECF-1F430C94D17B}" destId="{F95B9D57-F73C-425A-8317-F5A3F74B5DC3}" srcOrd="2" destOrd="0" presId="urn:microsoft.com/office/officeart/2005/8/layout/orgChart1"/>
    <dgm:cxn modelId="{37B0742D-296A-44DE-AB57-56AA91DEDB76}" type="presParOf" srcId="{DF0E8379-F385-4A3D-8ECF-1F430C94D17B}" destId="{8A8E7587-5F34-4567-98AB-974C47995C89}" srcOrd="3" destOrd="0" presId="urn:microsoft.com/office/officeart/2005/8/layout/orgChart1"/>
    <dgm:cxn modelId="{80D258FC-E5F4-4512-94CA-C6345AD36173}" type="presParOf" srcId="{8A8E7587-5F34-4567-98AB-974C47995C89}" destId="{42115069-99D9-430C-BCC6-AF73C82696F9}" srcOrd="0" destOrd="0" presId="urn:microsoft.com/office/officeart/2005/8/layout/orgChart1"/>
    <dgm:cxn modelId="{86147118-876F-478B-AF86-C885848CFF7D}" type="presParOf" srcId="{42115069-99D9-430C-BCC6-AF73C82696F9}" destId="{A6F4D0B0-6824-4073-B238-5318121AA8F7}" srcOrd="0" destOrd="0" presId="urn:microsoft.com/office/officeart/2005/8/layout/orgChart1"/>
    <dgm:cxn modelId="{0D676AB5-A259-4A44-BC0E-16E8992E4B16}" type="presParOf" srcId="{42115069-99D9-430C-BCC6-AF73C82696F9}" destId="{F33920F0-FA10-48A5-A166-4900AB85648A}" srcOrd="1" destOrd="0" presId="urn:microsoft.com/office/officeart/2005/8/layout/orgChart1"/>
    <dgm:cxn modelId="{088ECD81-2355-4990-BFEF-B5A75E3C8F62}" type="presParOf" srcId="{8A8E7587-5F34-4567-98AB-974C47995C89}" destId="{B1F8B1DE-E419-4396-B892-1DBA73AA23A6}" srcOrd="1" destOrd="0" presId="urn:microsoft.com/office/officeart/2005/8/layout/orgChart1"/>
    <dgm:cxn modelId="{096A8FAD-9190-418C-B715-5BA7A8A3C9F1}" type="presParOf" srcId="{8A8E7587-5F34-4567-98AB-974C47995C89}" destId="{54D18D66-4F38-46ED-A43F-D50111554988}" srcOrd="2" destOrd="0" presId="urn:microsoft.com/office/officeart/2005/8/layout/orgChart1"/>
    <dgm:cxn modelId="{C070AAC3-8766-4D3E-B67C-CED72836B9AF}" type="presParOf" srcId="{2962B7E1-D14D-4898-AC97-30B5B66B7DA0}" destId="{43520AFF-DFE3-4F1C-896B-7D348C74A3F8}" srcOrd="2" destOrd="0" presId="urn:microsoft.com/office/officeart/2005/8/layout/orgChart1"/>
    <dgm:cxn modelId="{D1797E2E-2AB4-4C43-9639-8BFD06297FDE}" type="presParOf" srcId="{73337498-8447-4442-BDD2-CEDD6E666304}" destId="{615B9354-609C-4C18-BF56-C6A8867AD3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5B9D57-F73C-425A-8317-F5A3F74B5DC3}">
      <dsp:nvSpPr>
        <dsp:cNvPr id="0" name=""/>
        <dsp:cNvSpPr/>
      </dsp:nvSpPr>
      <dsp:spPr>
        <a:xfrm>
          <a:off x="6092526" y="1427158"/>
          <a:ext cx="281805" cy="86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079"/>
              </a:lnTo>
              <a:lnTo>
                <a:pt x="281805" y="8630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72857-C4ED-40C3-991D-B39C550F1F19}">
      <dsp:nvSpPr>
        <dsp:cNvPr id="0" name=""/>
        <dsp:cNvSpPr/>
      </dsp:nvSpPr>
      <dsp:spPr>
        <a:xfrm>
          <a:off x="6092526" y="1427158"/>
          <a:ext cx="281805" cy="32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780"/>
              </a:lnTo>
              <a:lnTo>
                <a:pt x="281805" y="32578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D918F-E434-4B41-AADD-E4B1C5120921}">
      <dsp:nvSpPr>
        <dsp:cNvPr id="0" name=""/>
        <dsp:cNvSpPr/>
      </dsp:nvSpPr>
      <dsp:spPr>
        <a:xfrm>
          <a:off x="3913932" y="387416"/>
          <a:ext cx="2930074" cy="47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933"/>
              </a:lnTo>
              <a:lnTo>
                <a:pt x="2930074" y="409933"/>
              </a:lnTo>
              <a:lnTo>
                <a:pt x="2930074" y="476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74E1C-ED4F-41D7-982E-4C4421960F72}">
      <dsp:nvSpPr>
        <dsp:cNvPr id="0" name=""/>
        <dsp:cNvSpPr/>
      </dsp:nvSpPr>
      <dsp:spPr>
        <a:xfrm>
          <a:off x="4000919" y="1427158"/>
          <a:ext cx="276739" cy="1661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546"/>
              </a:lnTo>
              <a:lnTo>
                <a:pt x="276739" y="16615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BFC29-C8F8-41FA-A405-386DE5B2725F}">
      <dsp:nvSpPr>
        <dsp:cNvPr id="0" name=""/>
        <dsp:cNvSpPr/>
      </dsp:nvSpPr>
      <dsp:spPr>
        <a:xfrm>
          <a:off x="4000919" y="1427158"/>
          <a:ext cx="247555" cy="1027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7616"/>
              </a:lnTo>
              <a:lnTo>
                <a:pt x="247555" y="10276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56A91-F664-47DE-BC44-AB77A6FEB03F}">
      <dsp:nvSpPr>
        <dsp:cNvPr id="0" name=""/>
        <dsp:cNvSpPr/>
      </dsp:nvSpPr>
      <dsp:spPr>
        <a:xfrm>
          <a:off x="4000919" y="1427158"/>
          <a:ext cx="276739" cy="366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61"/>
              </a:lnTo>
              <a:lnTo>
                <a:pt x="276739" y="366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0FC7D-BE9E-413C-BE6F-2B8582601482}">
      <dsp:nvSpPr>
        <dsp:cNvPr id="0" name=""/>
        <dsp:cNvSpPr/>
      </dsp:nvSpPr>
      <dsp:spPr>
        <a:xfrm>
          <a:off x="3913932" y="387416"/>
          <a:ext cx="824958" cy="47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933"/>
              </a:lnTo>
              <a:lnTo>
                <a:pt x="824958" y="409933"/>
              </a:lnTo>
              <a:lnTo>
                <a:pt x="824958" y="4766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D60DD-65FE-4D5F-A9D4-2E799EB6CF16}">
      <dsp:nvSpPr>
        <dsp:cNvPr id="0" name=""/>
        <dsp:cNvSpPr/>
      </dsp:nvSpPr>
      <dsp:spPr>
        <a:xfrm>
          <a:off x="3363541" y="1780523"/>
          <a:ext cx="168918" cy="3419968"/>
        </a:xfrm>
        <a:custGeom>
          <a:avLst/>
          <a:gdLst/>
          <a:ahLst/>
          <a:cxnLst/>
          <a:rect l="0" t="0" r="0" b="0"/>
          <a:pathLst>
            <a:path>
              <a:moveTo>
                <a:pt x="168918" y="0"/>
              </a:moveTo>
              <a:lnTo>
                <a:pt x="168918" y="3419968"/>
              </a:lnTo>
              <a:lnTo>
                <a:pt x="0" y="34199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02E06-6CF1-4BD0-B54C-39574089DE3F}">
      <dsp:nvSpPr>
        <dsp:cNvPr id="0" name=""/>
        <dsp:cNvSpPr/>
      </dsp:nvSpPr>
      <dsp:spPr>
        <a:xfrm>
          <a:off x="3363541" y="1780523"/>
          <a:ext cx="168918" cy="2797869"/>
        </a:xfrm>
        <a:custGeom>
          <a:avLst/>
          <a:gdLst/>
          <a:ahLst/>
          <a:cxnLst/>
          <a:rect l="0" t="0" r="0" b="0"/>
          <a:pathLst>
            <a:path>
              <a:moveTo>
                <a:pt x="168918" y="0"/>
              </a:moveTo>
              <a:lnTo>
                <a:pt x="168918" y="2797869"/>
              </a:lnTo>
              <a:lnTo>
                <a:pt x="0" y="2797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7CB355-9E27-4995-8596-86B77A41C8B3}">
      <dsp:nvSpPr>
        <dsp:cNvPr id="0" name=""/>
        <dsp:cNvSpPr/>
      </dsp:nvSpPr>
      <dsp:spPr>
        <a:xfrm>
          <a:off x="3363541" y="1780523"/>
          <a:ext cx="168918" cy="2126910"/>
        </a:xfrm>
        <a:custGeom>
          <a:avLst/>
          <a:gdLst/>
          <a:ahLst/>
          <a:cxnLst/>
          <a:rect l="0" t="0" r="0" b="0"/>
          <a:pathLst>
            <a:path>
              <a:moveTo>
                <a:pt x="168918" y="0"/>
              </a:moveTo>
              <a:lnTo>
                <a:pt x="168918" y="2126910"/>
              </a:lnTo>
              <a:lnTo>
                <a:pt x="0" y="2126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9E69A-0C41-4255-8616-98E8D651CD9E}">
      <dsp:nvSpPr>
        <dsp:cNvPr id="0" name=""/>
        <dsp:cNvSpPr/>
      </dsp:nvSpPr>
      <dsp:spPr>
        <a:xfrm>
          <a:off x="3363541" y="1780523"/>
          <a:ext cx="168918" cy="1500369"/>
        </a:xfrm>
        <a:custGeom>
          <a:avLst/>
          <a:gdLst/>
          <a:ahLst/>
          <a:cxnLst/>
          <a:rect l="0" t="0" r="0" b="0"/>
          <a:pathLst>
            <a:path>
              <a:moveTo>
                <a:pt x="168918" y="0"/>
              </a:moveTo>
              <a:lnTo>
                <a:pt x="168918" y="1500369"/>
              </a:lnTo>
              <a:lnTo>
                <a:pt x="0" y="15003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2FAA4-00DA-4253-9BFF-707200A8A060}">
      <dsp:nvSpPr>
        <dsp:cNvPr id="0" name=""/>
        <dsp:cNvSpPr/>
      </dsp:nvSpPr>
      <dsp:spPr>
        <a:xfrm>
          <a:off x="3363541" y="1780523"/>
          <a:ext cx="168918" cy="922689"/>
        </a:xfrm>
        <a:custGeom>
          <a:avLst/>
          <a:gdLst/>
          <a:ahLst/>
          <a:cxnLst/>
          <a:rect l="0" t="0" r="0" b="0"/>
          <a:pathLst>
            <a:path>
              <a:moveTo>
                <a:pt x="168918" y="0"/>
              </a:moveTo>
              <a:lnTo>
                <a:pt x="168918" y="922689"/>
              </a:lnTo>
              <a:lnTo>
                <a:pt x="0" y="9226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E76D6-EEE3-4547-A6E7-FA801E47B025}">
      <dsp:nvSpPr>
        <dsp:cNvPr id="0" name=""/>
        <dsp:cNvSpPr/>
      </dsp:nvSpPr>
      <dsp:spPr>
        <a:xfrm>
          <a:off x="3363541" y="1780523"/>
          <a:ext cx="168918" cy="345009"/>
        </a:xfrm>
        <a:custGeom>
          <a:avLst/>
          <a:gdLst/>
          <a:ahLst/>
          <a:cxnLst/>
          <a:rect l="0" t="0" r="0" b="0"/>
          <a:pathLst>
            <a:path>
              <a:moveTo>
                <a:pt x="168918" y="0"/>
              </a:moveTo>
              <a:lnTo>
                <a:pt x="168918" y="345009"/>
              </a:lnTo>
              <a:lnTo>
                <a:pt x="0" y="3450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4CE04-EACA-4CE8-A878-C81709F8F5A6}">
      <dsp:nvSpPr>
        <dsp:cNvPr id="0" name=""/>
        <dsp:cNvSpPr/>
      </dsp:nvSpPr>
      <dsp:spPr>
        <a:xfrm>
          <a:off x="1839162" y="1083970"/>
          <a:ext cx="679784" cy="415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021"/>
              </a:lnTo>
              <a:lnTo>
                <a:pt x="679784" y="4150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1BADE-C9CD-4D80-BC7A-91FCBDF69C44}">
      <dsp:nvSpPr>
        <dsp:cNvPr id="0" name=""/>
        <dsp:cNvSpPr/>
      </dsp:nvSpPr>
      <dsp:spPr>
        <a:xfrm>
          <a:off x="1486169" y="1083970"/>
          <a:ext cx="352993" cy="421696"/>
        </a:xfrm>
        <a:custGeom>
          <a:avLst/>
          <a:gdLst/>
          <a:ahLst/>
          <a:cxnLst/>
          <a:rect l="0" t="0" r="0" b="0"/>
          <a:pathLst>
            <a:path>
              <a:moveTo>
                <a:pt x="352993" y="0"/>
              </a:moveTo>
              <a:lnTo>
                <a:pt x="352993" y="421696"/>
              </a:lnTo>
              <a:lnTo>
                <a:pt x="0" y="4216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BE64A-E321-4227-90A9-D35385CF509F}">
      <dsp:nvSpPr>
        <dsp:cNvPr id="0" name=""/>
        <dsp:cNvSpPr/>
      </dsp:nvSpPr>
      <dsp:spPr>
        <a:xfrm>
          <a:off x="1839162" y="387416"/>
          <a:ext cx="2074769" cy="133490"/>
        </a:xfrm>
        <a:custGeom>
          <a:avLst/>
          <a:gdLst/>
          <a:ahLst/>
          <a:cxnLst/>
          <a:rect l="0" t="0" r="0" b="0"/>
          <a:pathLst>
            <a:path>
              <a:moveTo>
                <a:pt x="2074769" y="0"/>
              </a:moveTo>
              <a:lnTo>
                <a:pt x="2074769" y="66745"/>
              </a:lnTo>
              <a:lnTo>
                <a:pt x="0" y="66745"/>
              </a:lnTo>
              <a:lnTo>
                <a:pt x="0" y="1334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C2AF-D49C-474F-9ACD-02A6A7512839}">
      <dsp:nvSpPr>
        <dsp:cNvPr id="0" name=""/>
        <dsp:cNvSpPr/>
      </dsp:nvSpPr>
      <dsp:spPr>
        <a:xfrm>
          <a:off x="3529352" y="2837"/>
          <a:ext cx="769159" cy="384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Моделі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529352" y="2837"/>
        <a:ext cx="769159" cy="384579"/>
      </dsp:txXfrm>
    </dsp:sp>
    <dsp:sp modelId="{3D197686-2E3A-442E-8836-F1AA42ED163D}">
      <dsp:nvSpPr>
        <dsp:cNvPr id="0" name=""/>
        <dsp:cNvSpPr/>
      </dsp:nvSpPr>
      <dsp:spPr>
        <a:xfrm>
          <a:off x="653414" y="520907"/>
          <a:ext cx="2371496" cy="56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За способом подання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3414" y="520907"/>
        <a:ext cx="2371496" cy="563062"/>
      </dsp:txXfrm>
    </dsp:sp>
    <dsp:sp modelId="{06297EA3-F338-4943-8DCD-408D663432C9}">
      <dsp:nvSpPr>
        <dsp:cNvPr id="0" name=""/>
        <dsp:cNvSpPr/>
      </dsp:nvSpPr>
      <dsp:spPr>
        <a:xfrm>
          <a:off x="360043" y="1224135"/>
          <a:ext cx="1126125" cy="56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Матеріальні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60043" y="1224135"/>
        <a:ext cx="1126125" cy="563062"/>
      </dsp:txXfrm>
    </dsp:sp>
    <dsp:sp modelId="{73CB9DDA-4DB1-460C-9DC2-19E5BD230154}">
      <dsp:nvSpPr>
        <dsp:cNvPr id="0" name=""/>
        <dsp:cNvSpPr/>
      </dsp:nvSpPr>
      <dsp:spPr>
        <a:xfrm>
          <a:off x="2518947" y="1217460"/>
          <a:ext cx="1126125" cy="56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Інформаційні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518947" y="1217460"/>
        <a:ext cx="1126125" cy="563062"/>
      </dsp:txXfrm>
    </dsp:sp>
    <dsp:sp modelId="{20375CC1-33BE-4F42-AFD4-D09AE6663B3B}">
      <dsp:nvSpPr>
        <dsp:cNvPr id="0" name=""/>
        <dsp:cNvSpPr/>
      </dsp:nvSpPr>
      <dsp:spPr>
        <a:xfrm>
          <a:off x="2397458" y="1914013"/>
          <a:ext cx="966083" cy="42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Словесні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97458" y="1914013"/>
        <a:ext cx="966083" cy="423037"/>
      </dsp:txXfrm>
    </dsp:sp>
    <dsp:sp modelId="{8C55B9D2-83CD-49EB-9032-02AF429B8067}">
      <dsp:nvSpPr>
        <dsp:cNvPr id="0" name=""/>
        <dsp:cNvSpPr/>
      </dsp:nvSpPr>
      <dsp:spPr>
        <a:xfrm>
          <a:off x="2300849" y="2470542"/>
          <a:ext cx="1062692" cy="465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Графічні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00849" y="2470542"/>
        <a:ext cx="1062692" cy="465341"/>
      </dsp:txXfrm>
    </dsp:sp>
    <dsp:sp modelId="{B5521DBF-3A39-43EF-B723-81D692A54989}">
      <dsp:nvSpPr>
        <dsp:cNvPr id="0" name=""/>
        <dsp:cNvSpPr/>
      </dsp:nvSpPr>
      <dsp:spPr>
        <a:xfrm>
          <a:off x="1905908" y="3069373"/>
          <a:ext cx="1457633" cy="42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Структурні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905908" y="3069373"/>
        <a:ext cx="1457633" cy="423037"/>
      </dsp:txXfrm>
    </dsp:sp>
    <dsp:sp modelId="{2378519B-BBA0-4DF9-B37B-825C184764E4}">
      <dsp:nvSpPr>
        <dsp:cNvPr id="0" name=""/>
        <dsp:cNvSpPr/>
      </dsp:nvSpPr>
      <dsp:spPr>
        <a:xfrm>
          <a:off x="1937647" y="3625902"/>
          <a:ext cx="1425894" cy="56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Алгоритмічні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937647" y="3625902"/>
        <a:ext cx="1425894" cy="563062"/>
      </dsp:txXfrm>
    </dsp:sp>
    <dsp:sp modelId="{DBEDAC30-0D17-4D68-B7FA-3AC546012DED}">
      <dsp:nvSpPr>
        <dsp:cNvPr id="0" name=""/>
        <dsp:cNvSpPr/>
      </dsp:nvSpPr>
      <dsp:spPr>
        <a:xfrm>
          <a:off x="1964771" y="4322455"/>
          <a:ext cx="1398770" cy="5118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Математичні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964771" y="4322455"/>
        <a:ext cx="1398770" cy="511875"/>
      </dsp:txXfrm>
    </dsp:sp>
    <dsp:sp modelId="{0A3B8392-BD5C-4632-9B46-5108AB6B8EE2}">
      <dsp:nvSpPr>
        <dsp:cNvPr id="0" name=""/>
        <dsp:cNvSpPr/>
      </dsp:nvSpPr>
      <dsp:spPr>
        <a:xfrm>
          <a:off x="2039309" y="4967821"/>
          <a:ext cx="1324231" cy="465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Спеціальні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039309" y="4967821"/>
        <a:ext cx="1324231" cy="465341"/>
      </dsp:txXfrm>
    </dsp:sp>
    <dsp:sp modelId="{F7EDACE9-43A7-4F2E-BC3A-348682B23DF6}">
      <dsp:nvSpPr>
        <dsp:cNvPr id="0" name=""/>
        <dsp:cNvSpPr/>
      </dsp:nvSpPr>
      <dsp:spPr>
        <a:xfrm>
          <a:off x="3816427" y="864095"/>
          <a:ext cx="1844927" cy="56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За галузями використання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816427" y="864095"/>
        <a:ext cx="1844927" cy="563062"/>
      </dsp:txXfrm>
    </dsp:sp>
    <dsp:sp modelId="{68147131-F9C6-4A4C-B9B2-97B59D2D3BC9}">
      <dsp:nvSpPr>
        <dsp:cNvPr id="0" name=""/>
        <dsp:cNvSpPr/>
      </dsp:nvSpPr>
      <dsp:spPr>
        <a:xfrm>
          <a:off x="4277658" y="1560648"/>
          <a:ext cx="1176178" cy="465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Навчальні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77658" y="1560648"/>
        <a:ext cx="1176178" cy="465341"/>
      </dsp:txXfrm>
    </dsp:sp>
    <dsp:sp modelId="{B5CE8922-4661-4CC1-9C2E-346BD01C2A35}">
      <dsp:nvSpPr>
        <dsp:cNvPr id="0" name=""/>
        <dsp:cNvSpPr/>
      </dsp:nvSpPr>
      <dsp:spPr>
        <a:xfrm>
          <a:off x="4248475" y="2173242"/>
          <a:ext cx="1556797" cy="56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Дослідницькі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48475" y="2173242"/>
        <a:ext cx="1556797" cy="563062"/>
      </dsp:txXfrm>
    </dsp:sp>
    <dsp:sp modelId="{F2963EF4-351F-44B2-A55C-31C10BF39F48}">
      <dsp:nvSpPr>
        <dsp:cNvPr id="0" name=""/>
        <dsp:cNvSpPr/>
      </dsp:nvSpPr>
      <dsp:spPr>
        <a:xfrm>
          <a:off x="4277658" y="2856033"/>
          <a:ext cx="1176178" cy="465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Ігрові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77658" y="2856033"/>
        <a:ext cx="1176178" cy="465341"/>
      </dsp:txXfrm>
    </dsp:sp>
    <dsp:sp modelId="{7F47C166-D59D-4E3C-AAB8-3281E36AE5EA}">
      <dsp:nvSpPr>
        <dsp:cNvPr id="0" name=""/>
        <dsp:cNvSpPr/>
      </dsp:nvSpPr>
      <dsp:spPr>
        <a:xfrm>
          <a:off x="5904656" y="864095"/>
          <a:ext cx="1878700" cy="563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За фактором часу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904656" y="864095"/>
        <a:ext cx="1878700" cy="563062"/>
      </dsp:txXfrm>
    </dsp:sp>
    <dsp:sp modelId="{8F79C217-8DA9-48F8-BF65-4719AF761728}">
      <dsp:nvSpPr>
        <dsp:cNvPr id="0" name=""/>
        <dsp:cNvSpPr/>
      </dsp:nvSpPr>
      <dsp:spPr>
        <a:xfrm>
          <a:off x="6374331" y="1560648"/>
          <a:ext cx="1444481" cy="384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Статичні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374331" y="1560648"/>
        <a:ext cx="1444481" cy="384579"/>
      </dsp:txXfrm>
    </dsp:sp>
    <dsp:sp modelId="{A6F4D0B0-6824-4073-B238-5318121AA8F7}">
      <dsp:nvSpPr>
        <dsp:cNvPr id="0" name=""/>
        <dsp:cNvSpPr/>
      </dsp:nvSpPr>
      <dsp:spPr>
        <a:xfrm>
          <a:off x="6374331" y="2078718"/>
          <a:ext cx="1508283" cy="423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tx1"/>
              </a:solidFill>
            </a:rPr>
            <a:t>Динамічні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374331" y="2078718"/>
        <a:ext cx="1508283" cy="423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30EDF-FDBF-4D15-8FA1-8ECC498D2BC9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0D8B7-2A10-4DA0-AA98-B38CC58C7C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67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7EAF71-3CA1-4C48-8328-19434808B82E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227F13-4953-4A76-B2EE-2FF76502B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476256" cy="1470025"/>
          </a:xfrm>
        </p:spPr>
        <p:txBody>
          <a:bodyPr/>
          <a:lstStyle/>
          <a:p>
            <a:r>
              <a:rPr lang="uk-UA" dirty="0" smtClean="0"/>
              <a:t>Моделі та моделювання.</a:t>
            </a:r>
            <a:br>
              <a:rPr lang="uk-UA" dirty="0" smtClean="0"/>
            </a:br>
            <a:r>
              <a:rPr lang="uk-UA" dirty="0" smtClean="0"/>
              <a:t>Типи моделей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780928"/>
            <a:ext cx="5925567" cy="37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Знати визначення поняття модель, моделювання. Знати класифікацію моделей.</a:t>
            </a:r>
          </a:p>
          <a:p>
            <a:r>
              <a:rPr lang="uk-UA" dirty="0" smtClean="0"/>
              <a:t>Вміти створювати інформаційну модель деяких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Закінчити практичну роботу і підготувати документ </a:t>
            </a:r>
            <a:r>
              <a:rPr lang="uk-UA" b="1" i="1" dirty="0" smtClean="0"/>
              <a:t>ПР 1_Прізвище.</a:t>
            </a:r>
            <a:r>
              <a:rPr lang="en-US" b="1" i="1" dirty="0" err="1" smtClean="0"/>
              <a:t>docx</a:t>
            </a:r>
            <a:r>
              <a:rPr lang="uk-UA" b="1" i="1" dirty="0" smtClean="0"/>
              <a:t> </a:t>
            </a:r>
            <a:r>
              <a:rPr lang="uk-UA" dirty="0" smtClean="0"/>
              <a:t> на перевірку</a:t>
            </a:r>
            <a:r>
              <a:rPr lang="en-US" b="1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51" y="4711821"/>
            <a:ext cx="33337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7191" y="71494"/>
            <a:ext cx="41243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://s61.radikal.ru/i172/1211/2e/66bb97fd01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://s61.radikal.ru/i172/1211/2e/66bb97fd013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25" y="50055"/>
            <a:ext cx="4210556" cy="31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7267" y="2630600"/>
            <a:ext cx="3831731" cy="2873798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166" y="3049038"/>
            <a:ext cx="2876351" cy="3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760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72808" cy="1143000"/>
          </a:xfrm>
        </p:spPr>
        <p:txBody>
          <a:bodyPr/>
          <a:lstStyle/>
          <a:p>
            <a:r>
              <a:rPr lang="uk-UA" dirty="0" smtClean="0"/>
              <a:t>Моделі створюють, коли: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8676456" cy="4525963"/>
          </a:xfrm>
        </p:spPr>
        <p:txBody>
          <a:bodyPr/>
          <a:lstStyle/>
          <a:p>
            <a:r>
              <a:rPr lang="uk-UA" dirty="0"/>
              <a:t>с</a:t>
            </a:r>
            <a:r>
              <a:rPr lang="uk-UA" dirty="0" smtClean="0"/>
              <a:t>ам об</a:t>
            </a:r>
            <a:r>
              <a:rPr lang="en-US" dirty="0" smtClean="0"/>
              <a:t> ’</a:t>
            </a:r>
            <a:r>
              <a:rPr lang="uk-UA" dirty="0" err="1" smtClean="0"/>
              <a:t>єкт</a:t>
            </a:r>
            <a:r>
              <a:rPr lang="uk-UA" dirty="0" smtClean="0"/>
              <a:t> недоступний або важкодоступний;</a:t>
            </a:r>
          </a:p>
          <a:p>
            <a:r>
              <a:rPr lang="uk-UA" dirty="0"/>
              <a:t>д</a:t>
            </a:r>
            <a:r>
              <a:rPr lang="uk-UA" dirty="0" smtClean="0"/>
              <a:t>ослідження об</a:t>
            </a:r>
            <a:r>
              <a:rPr lang="en-US" dirty="0" smtClean="0"/>
              <a:t>’</a:t>
            </a:r>
            <a:r>
              <a:rPr lang="uk-UA" dirty="0" err="1" smtClean="0"/>
              <a:t>єкта</a:t>
            </a:r>
            <a:r>
              <a:rPr lang="uk-UA" dirty="0" smtClean="0"/>
              <a:t> можуть призвести до руйнування;</a:t>
            </a:r>
          </a:p>
          <a:p>
            <a:r>
              <a:rPr lang="uk-UA" dirty="0"/>
              <a:t>в</a:t>
            </a:r>
            <a:r>
              <a:rPr lang="uk-UA" dirty="0" smtClean="0"/>
              <a:t>иготовлення об</a:t>
            </a:r>
            <a:r>
              <a:rPr lang="en-US" dirty="0" smtClean="0"/>
              <a:t> ’</a:t>
            </a:r>
            <a:r>
              <a:rPr lang="uk-UA" dirty="0" err="1" smtClean="0"/>
              <a:t>єкта</a:t>
            </a:r>
            <a:r>
              <a:rPr lang="uk-UA" dirty="0" smtClean="0"/>
              <a:t> потребує значних коштів;</a:t>
            </a:r>
          </a:p>
          <a:p>
            <a:r>
              <a:rPr lang="uk-UA" dirty="0"/>
              <a:t>д</a:t>
            </a:r>
            <a:r>
              <a:rPr lang="uk-UA" dirty="0" smtClean="0"/>
              <a:t>еякі властивості об</a:t>
            </a:r>
            <a:r>
              <a:rPr lang="en-US" dirty="0" smtClean="0"/>
              <a:t> ’</a:t>
            </a:r>
            <a:r>
              <a:rPr lang="uk-UA" dirty="0" err="1" smtClean="0"/>
              <a:t>єкта</a:t>
            </a:r>
            <a:r>
              <a:rPr lang="uk-UA" dirty="0" smtClean="0"/>
              <a:t> є  несуттєвими.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3" t="11075" r="8269" b="6612"/>
          <a:stretch/>
        </p:blipFill>
        <p:spPr bwMode="auto">
          <a:xfrm>
            <a:off x="4499992" y="4478506"/>
            <a:ext cx="3965805" cy="231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316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235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172200" cy="4126610"/>
          </a:xfrm>
        </p:spPr>
        <p:txBody>
          <a:bodyPr>
            <a:normAutofit/>
          </a:bodyPr>
          <a:lstStyle/>
          <a:p>
            <a:pPr marL="1887538" indent="-1887538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Модель об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accent1">
                    <a:lumMod val="50000"/>
                  </a:schemeClr>
                </a:solidFill>
              </a:rPr>
              <a:t>єкта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– це новий об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єкт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, який має властивості даного об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єкта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, суттєві для певного дослідження</a:t>
            </a:r>
            <a:r>
              <a:rPr lang="uk-UA" dirty="0" smtClean="0"/>
              <a:t>.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99792" y="4797152"/>
            <a:ext cx="59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dirty="0" smtClean="0"/>
              <a:t>Процес створення та дослідження моделей називається</a:t>
            </a:r>
            <a:r>
              <a:rPr lang="uk-UA" b="1" dirty="0" smtClean="0"/>
              <a:t> моделюванням.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900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032448" cy="27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216" y="1340768"/>
            <a:ext cx="2651448" cy="26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996" y="192945"/>
            <a:ext cx="6419056" cy="571759"/>
          </a:xfrm>
        </p:spPr>
        <p:txBody>
          <a:bodyPr/>
          <a:lstStyle/>
          <a:p>
            <a:r>
              <a:rPr lang="uk-UA" dirty="0" smtClean="0"/>
              <a:t>Моделі предметів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5869" y="-42656"/>
            <a:ext cx="1809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41344" y="1700808"/>
            <a:ext cx="2378800" cy="328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687" y="4349024"/>
            <a:ext cx="349527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66999"/>
            <a:ext cx="2871787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400" y="4325562"/>
            <a:ext cx="1446720" cy="25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33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Типи моделей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722064650"/>
              </p:ext>
            </p:extLst>
          </p:nvPr>
        </p:nvGraphicFramePr>
        <p:xfrm>
          <a:off x="611560" y="1196752"/>
          <a:ext cx="7920000" cy="543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051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6651443" cy="3185592"/>
          </a:xfrm>
        </p:spPr>
        <p:txBody>
          <a:bodyPr>
            <a:normAutofit fontScale="90000"/>
          </a:bodyPr>
          <a:lstStyle/>
          <a:p>
            <a:pPr marL="722313" indent="-722313" algn="just"/>
            <a:r>
              <a:rPr lang="uk-UA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Матеріальна модель об</a:t>
            </a:r>
            <a:r>
              <a:rPr lang="en-US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’</a:t>
            </a:r>
            <a:r>
              <a:rPr lang="uk-UA" sz="27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єкта</a:t>
            </a:r>
            <a:r>
              <a:rPr lang="uk-UA" sz="27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це модель об</a:t>
            </a:r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’</a:t>
            </a:r>
            <a:r>
              <a:rPr lang="uk-UA" sz="27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єкта</a:t>
            </a: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подана у вигляді його предметної копії. </a:t>
            </a:r>
            <a:b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uk-UA" sz="27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uk-UA" sz="27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Матеріальні моделі призначені для проведення практичних досліджень</a:t>
            </a:r>
            <a:r>
              <a:rPr lang="uk-UA" sz="2700" i="1" dirty="0" smtClean="0">
                <a:solidFill>
                  <a:schemeClr val="tx1"/>
                </a:solidFill>
              </a:rPr>
              <a:t>.</a:t>
            </a:r>
            <a:r>
              <a:rPr lang="uk-UA" sz="3600" i="1" dirty="0" smtClean="0"/>
              <a:t/>
            </a:r>
            <a:br>
              <a:rPr lang="uk-UA" sz="3600" i="1" dirty="0" smtClean="0"/>
            </a:br>
            <a:endParaRPr lang="ru-RU" sz="3600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696" y="3645024"/>
            <a:ext cx="6548264" cy="285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22313" indent="-722313" algn="just"/>
            <a:r>
              <a:rPr lang="uk-UA" sz="5900" b="1" dirty="0" smtClean="0"/>
              <a:t>Інформаційна модель об</a:t>
            </a:r>
            <a:r>
              <a:rPr lang="en-US" sz="5900" b="1" dirty="0" smtClean="0"/>
              <a:t>’</a:t>
            </a:r>
            <a:r>
              <a:rPr lang="uk-UA" sz="5900" b="1" dirty="0" err="1" smtClean="0"/>
              <a:t>єкта</a:t>
            </a:r>
            <a:r>
              <a:rPr lang="uk-UA" sz="5900" b="1" dirty="0" smtClean="0"/>
              <a:t> </a:t>
            </a:r>
            <a:r>
              <a:rPr lang="uk-UA" sz="5900" dirty="0" smtClean="0"/>
              <a:t>– це модель об</a:t>
            </a:r>
            <a:r>
              <a:rPr lang="en-US" sz="5900" dirty="0" smtClean="0"/>
              <a:t>’</a:t>
            </a:r>
            <a:r>
              <a:rPr lang="uk-UA" sz="5900" dirty="0" err="1" smtClean="0"/>
              <a:t>єкта</a:t>
            </a:r>
            <a:r>
              <a:rPr lang="uk-UA" sz="5900" dirty="0" smtClean="0"/>
              <a:t>, подана у вигляді його опису.</a:t>
            </a:r>
          </a:p>
          <a:p>
            <a:pPr marL="722313" algn="just"/>
            <a:endParaRPr lang="uk-UA" sz="3000" dirty="0"/>
          </a:p>
          <a:p>
            <a:pPr marL="722313" algn="just"/>
            <a:r>
              <a:rPr lang="uk-UA" sz="5300" i="1" dirty="0" smtClean="0"/>
              <a:t>Інформаційні моделі призначені для проведення теоретичних досліджень.</a:t>
            </a:r>
            <a:br>
              <a:rPr lang="uk-UA" sz="5300" i="1" dirty="0" smtClean="0"/>
            </a:br>
            <a:endParaRPr lang="ru-RU" sz="5300" i="1" dirty="0" smtClean="0"/>
          </a:p>
          <a:p>
            <a:pPr marL="722313" indent="-722313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59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Для створення інформаційної моделі об</a:t>
            </a:r>
            <a:r>
              <a:rPr lang="en-US" dirty="0" smtClean="0"/>
              <a:t>’</a:t>
            </a:r>
            <a:r>
              <a:rPr lang="uk-UA" dirty="0" err="1" smtClean="0"/>
              <a:t>єкта</a:t>
            </a:r>
            <a:r>
              <a:rPr lang="uk-UA" dirty="0" smtClean="0"/>
              <a:t> потрібно:</a:t>
            </a:r>
            <a:endParaRPr lang="ru-RU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uk-UA" dirty="0" smtClean="0"/>
              <a:t>З</a:t>
            </a:r>
            <a:r>
              <a:rPr lang="en-US" dirty="0" smtClean="0"/>
              <a:t>’</a:t>
            </a:r>
            <a:r>
              <a:rPr lang="uk-UA" dirty="0" smtClean="0"/>
              <a:t>ясувати мету дослідження, для якого створюється модель.</a:t>
            </a:r>
          </a:p>
          <a:p>
            <a:r>
              <a:rPr lang="uk-UA" dirty="0" smtClean="0"/>
              <a:t>Виділити ті властивості об</a:t>
            </a:r>
            <a:r>
              <a:rPr lang="en-US" dirty="0" smtClean="0"/>
              <a:t>’</a:t>
            </a:r>
            <a:r>
              <a:rPr lang="uk-UA" dirty="0" err="1" smtClean="0"/>
              <a:t>єкта</a:t>
            </a:r>
            <a:r>
              <a:rPr lang="uk-UA" dirty="0" smtClean="0"/>
              <a:t>, які є суттєвими для вказаного дослідження.</a:t>
            </a:r>
          </a:p>
          <a:p>
            <a:r>
              <a:rPr lang="uk-UA" dirty="0" smtClean="0"/>
              <a:t>Установити </a:t>
            </a:r>
            <a:r>
              <a:rPr lang="uk-UA" dirty="0" err="1" smtClean="0"/>
              <a:t>взаємозв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між значеннями властивостей і виразити їх або словесно, або графіком, або функцією, рівнянням, нерівністю, системою тощо.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Інформаційна модель           Математична модель</a:t>
            </a:r>
            <a:endParaRPr lang="ru-RU" dirty="0"/>
          </a:p>
        </p:txBody>
      </p:sp>
      <p:sp>
        <p:nvSpPr>
          <p:cNvPr id="8" name="Стрілка вправо 7"/>
          <p:cNvSpPr/>
          <p:nvPr/>
        </p:nvSpPr>
        <p:spPr>
          <a:xfrm>
            <a:off x="4243191" y="580526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8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 smtClean="0"/>
              <a:t>Практична робота № 1. </a:t>
            </a:r>
            <a:br>
              <a:rPr lang="uk-UA" sz="3100" dirty="0" smtClean="0"/>
            </a:br>
            <a:r>
              <a:rPr lang="uk-UA" dirty="0" smtClean="0"/>
              <a:t>Побудова інформаційної моделі.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Створіть інформаційну модель однієї з кімнат вашої квартири з метою обклеювання її шпалерами. Визначте розміри потрібних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 кімнати.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 smtClean="0"/>
              <a:t>Подайте інформаційну модель у словесному, графічному і структурному (таблиця) видах, кожний на окремій сторінці текстового документа, якій збережіть з іменем </a:t>
            </a:r>
            <a:r>
              <a:rPr lang="uk-UA" sz="2400" b="1" i="1" dirty="0" smtClean="0"/>
              <a:t>ПР 1_Прізвище.</a:t>
            </a:r>
            <a:r>
              <a:rPr lang="en-US" sz="2400" b="1" i="1" dirty="0" err="1" smtClean="0"/>
              <a:t>docx</a:t>
            </a:r>
            <a:r>
              <a:rPr lang="en-US" sz="2400" b="1" i="1" dirty="0" smtClean="0"/>
              <a:t>.</a:t>
            </a:r>
            <a:endParaRPr lang="uk-UA" sz="2400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400" dirty="0"/>
              <a:t>Створіть математичну модель </a:t>
            </a:r>
            <a:r>
              <a:rPr lang="uk-UA" sz="2400" dirty="0" smtClean="0"/>
              <a:t>визначення вартості шпалер для обклеювання кімнати. Знайдіть в Інтернеті відповідний вид шпалер та їх ціну. Фото вибраних шпалер, дані про них і створену математичну модель у вигляді  таблиці розмістіть  на окремій сторінці текстового документа </a:t>
            </a:r>
            <a:r>
              <a:rPr lang="uk-UA" sz="2400" b="1" i="1" dirty="0"/>
              <a:t>ПР 1_Прізвище.</a:t>
            </a:r>
            <a:r>
              <a:rPr lang="en-US" sz="2400" b="1" i="1" dirty="0" err="1"/>
              <a:t>docx</a:t>
            </a:r>
            <a:r>
              <a:rPr lang="en-US" sz="2400" b="1" i="1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872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</TotalTime>
  <Words>344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Моделі та моделювання. Типи моделей</vt:lpstr>
      <vt:lpstr>Слайд 2</vt:lpstr>
      <vt:lpstr>Моделі створюють, коли:</vt:lpstr>
      <vt:lpstr>Модель об’єкта – це новий об’єкт, який має властивості даного об’єкта, суттєві для певного дослідження. </vt:lpstr>
      <vt:lpstr>Моделі предметів</vt:lpstr>
      <vt:lpstr>Типи моделей</vt:lpstr>
      <vt:lpstr>Матеріальна модель об’єкта – це модель об’єкта, подана у вигляді його предметної копії.   Матеріальні моделі призначені для проведення практичних досліджень. </vt:lpstr>
      <vt:lpstr>Для створення інформаційної моделі об’єкта потрібно:</vt:lpstr>
      <vt:lpstr>Практична робота № 1.  Побудова інформаційної моделі.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Моделі та моделювання. Типи моделей</dc:title>
  <dc:creator>JUL'KA</dc:creator>
  <cp:lastModifiedBy>RePack by Diakov</cp:lastModifiedBy>
  <cp:revision>15</cp:revision>
  <dcterms:created xsi:type="dcterms:W3CDTF">2013-09-04T05:40:28Z</dcterms:created>
  <dcterms:modified xsi:type="dcterms:W3CDTF">2016-12-07T09:55:45Z</dcterms:modified>
</cp:coreProperties>
</file>