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4636" autoAdjust="0"/>
  </p:normalViewPr>
  <p:slideViewPr>
    <p:cSldViewPr>
      <p:cViewPr>
        <p:scale>
          <a:sx n="87" d="100"/>
          <a:sy n="87" d="100"/>
        </p:scale>
        <p:origin x="-163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E8C00-A1B2-48FB-A15E-26B18853BD2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3E7D1B3A-A263-4F75-941D-4341B3B0B125}">
      <dgm:prSet phldrT="[Текст]"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2400" dirty="0" smtClean="0"/>
            <a:t>Пам’ять</a:t>
          </a:r>
          <a:r>
            <a:rPr lang="uk-UA" sz="2400" baseline="0" dirty="0" smtClean="0"/>
            <a:t> </a:t>
          </a:r>
          <a:endParaRPr lang="uk-UA" sz="2400" dirty="0"/>
        </a:p>
      </dgm:t>
    </dgm:pt>
    <dgm:pt modelId="{83A5D939-30A1-4A2F-9117-3291FCA010DB}" type="parTrans" cxnId="{74EF02BC-C223-452B-82F0-42C0E5B0AF66}">
      <dgm:prSet/>
      <dgm:spPr/>
      <dgm:t>
        <a:bodyPr/>
        <a:lstStyle/>
        <a:p>
          <a:endParaRPr lang="uk-UA"/>
        </a:p>
      </dgm:t>
    </dgm:pt>
    <dgm:pt modelId="{D6B89314-7EC5-402B-8F13-8B1615B93656}" type="sibTrans" cxnId="{74EF02BC-C223-452B-82F0-42C0E5B0AF66}">
      <dgm:prSet/>
      <dgm:spPr/>
      <dgm:t>
        <a:bodyPr/>
        <a:lstStyle/>
        <a:p>
          <a:endParaRPr lang="uk-UA"/>
        </a:p>
      </dgm:t>
    </dgm:pt>
    <dgm:pt modelId="{9742FBC8-5560-4F9B-A7CD-FCA4B3F793CA}">
      <dgm:prSet phldrT="[Текст]"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600" dirty="0" smtClean="0"/>
            <a:t>Оперативна</a:t>
          </a:r>
          <a:endParaRPr lang="uk-UA" sz="1600" dirty="0"/>
        </a:p>
      </dgm:t>
    </dgm:pt>
    <dgm:pt modelId="{BE3189F3-6A7A-4473-BFAB-83BA5948A59F}" type="parTrans" cxnId="{9F6669F2-25B1-4D16-8EE2-90AD022746C5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1C0FD694-5C03-4A7B-94D2-6BFB89535CC3}" type="sibTrans" cxnId="{9F6669F2-25B1-4D16-8EE2-90AD022746C5}">
      <dgm:prSet/>
      <dgm:spPr/>
      <dgm:t>
        <a:bodyPr/>
        <a:lstStyle/>
        <a:p>
          <a:endParaRPr lang="uk-UA"/>
        </a:p>
      </dgm:t>
    </dgm:pt>
    <dgm:pt modelId="{4F40204B-5B0D-4ED8-AF14-6F9E6B3447E0}">
      <dgm:prSet phldrT="[Текст]"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2400" dirty="0" smtClean="0"/>
            <a:t>Зовнішня</a:t>
          </a:r>
          <a:endParaRPr lang="uk-UA" sz="2400" dirty="0"/>
        </a:p>
      </dgm:t>
    </dgm:pt>
    <dgm:pt modelId="{C49D8AAF-106B-4422-8B80-F90730642BD2}" type="parTrans" cxnId="{B73BDB91-0F9D-4D9A-9E57-D7E23187416C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D1E84D00-B15E-417A-96F6-0D28DB68D1D5}" type="sibTrans" cxnId="{B73BDB91-0F9D-4D9A-9E57-D7E23187416C}">
      <dgm:prSet/>
      <dgm:spPr/>
      <dgm:t>
        <a:bodyPr/>
        <a:lstStyle/>
        <a:p>
          <a:endParaRPr lang="uk-UA"/>
        </a:p>
      </dgm:t>
    </dgm:pt>
    <dgm:pt modelId="{EFEE3ADE-A87B-4FAB-BEA2-5270B2A7E51D}">
      <dgm:prSet custT="1"/>
      <dgm:spPr/>
      <dgm:t>
        <a:bodyPr/>
        <a:lstStyle/>
        <a:p>
          <a:r>
            <a:rPr lang="uk-UA" sz="2400" dirty="0" smtClean="0"/>
            <a:t>Внутрішня</a:t>
          </a:r>
          <a:endParaRPr lang="uk-UA" sz="2400" dirty="0"/>
        </a:p>
      </dgm:t>
    </dgm:pt>
    <dgm:pt modelId="{BF1C21D0-D553-43A7-B6EF-C80BC3668664}" type="parTrans" cxnId="{3B467EF1-3BC0-4BE9-992F-813DE1DF1708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39C66047-C868-40BA-9202-DD8B88E830B8}" type="sibTrans" cxnId="{3B467EF1-3BC0-4BE9-992F-813DE1DF1708}">
      <dgm:prSet/>
      <dgm:spPr/>
      <dgm:t>
        <a:bodyPr/>
        <a:lstStyle/>
        <a:p>
          <a:endParaRPr lang="uk-UA"/>
        </a:p>
      </dgm:t>
    </dgm:pt>
    <dgm:pt modelId="{49B3DE0E-81C2-49C8-80D6-0F5F61B2F23E}">
      <dgm:prSet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600" dirty="0" smtClean="0"/>
            <a:t>Постійна</a:t>
          </a:r>
          <a:endParaRPr lang="uk-UA" sz="1600" dirty="0"/>
        </a:p>
      </dgm:t>
    </dgm:pt>
    <dgm:pt modelId="{9330600F-FA51-40CB-A163-0D71A897A0F7}" type="parTrans" cxnId="{2A94A669-FDCC-4D7F-B341-773B871B4961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C43DCBCE-D489-4FC3-B924-CB0C5E6D40B7}" type="sibTrans" cxnId="{2A94A669-FDCC-4D7F-B341-773B871B4961}">
      <dgm:prSet/>
      <dgm:spPr/>
      <dgm:t>
        <a:bodyPr/>
        <a:lstStyle/>
        <a:p>
          <a:endParaRPr lang="uk-UA"/>
        </a:p>
      </dgm:t>
    </dgm:pt>
    <dgm:pt modelId="{F8DF73B8-847D-4416-89A9-5EAB97170C18}">
      <dgm:prSet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600" dirty="0" smtClean="0"/>
            <a:t>Кеш-пам’ять </a:t>
          </a:r>
          <a:endParaRPr lang="uk-UA" sz="1600" dirty="0"/>
        </a:p>
      </dgm:t>
    </dgm:pt>
    <dgm:pt modelId="{3E5D67B3-6391-407F-BD47-7029E3F938C6}" type="parTrans" cxnId="{948185D4-B153-47EE-A55D-39DF67CE1653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EACF3A6E-7282-4A52-B624-945EF84060A1}" type="sibTrans" cxnId="{948185D4-B153-47EE-A55D-39DF67CE1653}">
      <dgm:prSet/>
      <dgm:spPr/>
      <dgm:t>
        <a:bodyPr/>
        <a:lstStyle/>
        <a:p>
          <a:endParaRPr lang="uk-UA"/>
        </a:p>
      </dgm:t>
    </dgm:pt>
    <dgm:pt modelId="{9757B8F3-D031-40BC-BD5F-F552DBD80A0C}">
      <dgm:prSet phldrT="[Текст]"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400" dirty="0" smtClean="0"/>
            <a:t>Пам’ять  на жортских магнітних дисках</a:t>
          </a:r>
          <a:endParaRPr lang="uk-UA" sz="1400" dirty="0"/>
        </a:p>
      </dgm:t>
    </dgm:pt>
    <dgm:pt modelId="{9C3BF875-2258-45AF-9250-B41779429CFB}" type="sibTrans" cxnId="{6DFCEF43-E0A8-43BF-A06B-E03E1B926921}">
      <dgm:prSet/>
      <dgm:spPr/>
      <dgm:t>
        <a:bodyPr/>
        <a:lstStyle/>
        <a:p>
          <a:endParaRPr lang="uk-UA"/>
        </a:p>
      </dgm:t>
    </dgm:pt>
    <dgm:pt modelId="{B113A8CE-F2FC-4B3B-838B-486236AD162B}" type="parTrans" cxnId="{6DFCEF43-E0A8-43BF-A06B-E03E1B926921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A477CEBA-3C8D-4A92-8BA5-D4D753D9F4BA}">
      <dgm:prSet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400" dirty="0" smtClean="0"/>
            <a:t>Пам’ять на гнучких магнітних дисках </a:t>
          </a:r>
          <a:endParaRPr lang="uk-UA" sz="1400" dirty="0"/>
        </a:p>
      </dgm:t>
    </dgm:pt>
    <dgm:pt modelId="{0AAC15DE-F8F8-4B57-B716-6221694CB06D}" type="sibTrans" cxnId="{E34B4B81-ADF6-4394-B3E4-B13F7FF417B3}">
      <dgm:prSet/>
      <dgm:spPr/>
      <dgm:t>
        <a:bodyPr/>
        <a:lstStyle/>
        <a:p>
          <a:endParaRPr lang="uk-UA"/>
        </a:p>
      </dgm:t>
    </dgm:pt>
    <dgm:pt modelId="{5C973496-C1D7-4BDF-9B4A-5DA06982D44F}" type="parTrans" cxnId="{E34B4B81-ADF6-4394-B3E4-B13F7FF417B3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1C1BE7F1-07F1-4827-AF34-9AA34E7D8A6F}">
      <dgm:prSet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400" dirty="0" smtClean="0"/>
            <a:t>Пам’ять на оптичних дисках</a:t>
          </a:r>
          <a:endParaRPr lang="uk-UA" sz="1400" dirty="0"/>
        </a:p>
      </dgm:t>
    </dgm:pt>
    <dgm:pt modelId="{A27244D8-328E-4598-B54A-9E93776A4876}" type="parTrans" cxnId="{3C58A164-94E1-4F85-B717-1A83828F3D9B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E36C4C5B-0A1D-4BC2-8DDF-D125B7588218}" type="sibTrans" cxnId="{3C58A164-94E1-4F85-B717-1A83828F3D9B}">
      <dgm:prSet/>
      <dgm:spPr/>
      <dgm:t>
        <a:bodyPr/>
        <a:lstStyle/>
        <a:p>
          <a:endParaRPr lang="uk-UA"/>
        </a:p>
      </dgm:t>
    </dgm:pt>
    <dgm:pt modelId="{E7A954AE-DBCB-40E7-8551-98A6102338CA}">
      <dgm:prSet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400" dirty="0" smtClean="0"/>
            <a:t>Флеш-пам’ять </a:t>
          </a:r>
          <a:endParaRPr lang="uk-UA" sz="1400" dirty="0"/>
        </a:p>
      </dgm:t>
    </dgm:pt>
    <dgm:pt modelId="{6B0CA538-E630-4FE3-9DD5-291801E99F90}" type="parTrans" cxnId="{73112BF6-B9CE-43B0-BB98-B162613BD361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509F0E51-9980-4ED7-B918-08B25F2BBC1B}" type="sibTrans" cxnId="{73112BF6-B9CE-43B0-BB98-B162613BD361}">
      <dgm:prSet/>
      <dgm:spPr/>
      <dgm:t>
        <a:bodyPr/>
        <a:lstStyle/>
        <a:p>
          <a:endParaRPr lang="uk-UA"/>
        </a:p>
      </dgm:t>
    </dgm:pt>
    <dgm:pt modelId="{5AA42AB7-3C2C-46F8-86DE-9A6CA0B26E38}">
      <dgm:prSet custT="1"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r>
            <a:rPr lang="uk-UA" sz="1400" dirty="0" smtClean="0"/>
            <a:t>Пам’ять на магнітних стрічках</a:t>
          </a:r>
          <a:endParaRPr lang="uk-UA" sz="1400" dirty="0"/>
        </a:p>
      </dgm:t>
    </dgm:pt>
    <dgm:pt modelId="{8C4E1AC0-262B-4552-916B-7721C1E41175}" type="parTrans" cxnId="{8ACA3ED8-9109-4204-AF7F-3FB5C81D78FE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A70A023B-6E28-44F8-A5B3-A077DB5DB7BE}" type="sibTrans" cxnId="{8ACA3ED8-9109-4204-AF7F-3FB5C81D78FE}">
      <dgm:prSet/>
      <dgm:spPr/>
      <dgm:t>
        <a:bodyPr/>
        <a:lstStyle/>
        <a:p>
          <a:endParaRPr lang="uk-UA"/>
        </a:p>
      </dgm:t>
    </dgm:pt>
    <dgm:pt modelId="{656B9088-B3BF-439F-928E-57196E28A521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uk-UA" sz="1400" dirty="0" smtClean="0"/>
            <a:t>Інші види пам’яті</a:t>
          </a:r>
          <a:endParaRPr lang="uk-UA" sz="1400" dirty="0"/>
        </a:p>
      </dgm:t>
    </dgm:pt>
    <dgm:pt modelId="{1E2F8D20-05AB-4ABD-8F33-A074F991C52A}" type="parTrans" cxnId="{4D0DD778-7B22-4779-B65A-3AA04B968869}">
      <dgm:prSet/>
      <dgm:spPr>
        <a:scene3d>
          <a:camera prst="orthographicFront"/>
          <a:lightRig rig="threePt" dir="t"/>
        </a:scene3d>
        <a:sp3d>
          <a:bevelT prst="relaxedInset"/>
          <a:bevelB prst="relaxedInset"/>
        </a:sp3d>
      </dgm:spPr>
      <dgm:t>
        <a:bodyPr/>
        <a:lstStyle/>
        <a:p>
          <a:endParaRPr lang="uk-UA"/>
        </a:p>
      </dgm:t>
    </dgm:pt>
    <dgm:pt modelId="{BD4F9CFA-28AA-4D35-91C5-ABBB76281F5C}" type="sibTrans" cxnId="{4D0DD778-7B22-4779-B65A-3AA04B968869}">
      <dgm:prSet/>
      <dgm:spPr/>
      <dgm:t>
        <a:bodyPr/>
        <a:lstStyle/>
        <a:p>
          <a:endParaRPr lang="uk-UA"/>
        </a:p>
      </dgm:t>
    </dgm:pt>
    <dgm:pt modelId="{AFB292D8-D275-4127-98D8-4A3819787883}" type="pres">
      <dgm:prSet presAssocID="{341E8C00-A1B2-48FB-A15E-26B18853BD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04D2FE3-80D4-4019-A29E-43C2B97BC275}" type="pres">
      <dgm:prSet presAssocID="{3E7D1B3A-A263-4F75-941D-4341B3B0B125}" presName="vertOne" presStyleCnt="0"/>
      <dgm:spPr/>
      <dgm:t>
        <a:bodyPr/>
        <a:lstStyle/>
        <a:p>
          <a:endParaRPr lang="uk-UA"/>
        </a:p>
      </dgm:t>
    </dgm:pt>
    <dgm:pt modelId="{5F7C8DAA-89C6-4065-845A-D50383F304DB}" type="pres">
      <dgm:prSet presAssocID="{3E7D1B3A-A263-4F75-941D-4341B3B0B12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1582A86-F8BC-4EBA-B9FD-D6093AE145DB}" type="pres">
      <dgm:prSet presAssocID="{3E7D1B3A-A263-4F75-941D-4341B3B0B125}" presName="parTransOne" presStyleCnt="0"/>
      <dgm:spPr/>
      <dgm:t>
        <a:bodyPr/>
        <a:lstStyle/>
        <a:p>
          <a:endParaRPr lang="uk-UA"/>
        </a:p>
      </dgm:t>
    </dgm:pt>
    <dgm:pt modelId="{2A1385CB-D961-4F23-96C2-1723465C6984}" type="pres">
      <dgm:prSet presAssocID="{3E7D1B3A-A263-4F75-941D-4341B3B0B125}" presName="horzOne" presStyleCnt="0"/>
      <dgm:spPr/>
      <dgm:t>
        <a:bodyPr/>
        <a:lstStyle/>
        <a:p>
          <a:endParaRPr lang="uk-UA"/>
        </a:p>
      </dgm:t>
    </dgm:pt>
    <dgm:pt modelId="{85948A68-B98D-4677-80AE-6E4BC23706EA}" type="pres">
      <dgm:prSet presAssocID="{EFEE3ADE-A87B-4FAB-BEA2-5270B2A7E51D}" presName="vertTwo" presStyleCnt="0"/>
      <dgm:spPr/>
      <dgm:t>
        <a:bodyPr/>
        <a:lstStyle/>
        <a:p>
          <a:endParaRPr lang="uk-UA"/>
        </a:p>
      </dgm:t>
    </dgm:pt>
    <dgm:pt modelId="{8405FEE5-4D8E-48F9-86B3-AF67A88C49DB}" type="pres">
      <dgm:prSet presAssocID="{EFEE3ADE-A87B-4FAB-BEA2-5270B2A7E51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5469A84-8F50-4E1B-8DB6-5D009851C8F6}" type="pres">
      <dgm:prSet presAssocID="{EFEE3ADE-A87B-4FAB-BEA2-5270B2A7E51D}" presName="parTransTwo" presStyleCnt="0"/>
      <dgm:spPr/>
      <dgm:t>
        <a:bodyPr/>
        <a:lstStyle/>
        <a:p>
          <a:endParaRPr lang="uk-UA"/>
        </a:p>
      </dgm:t>
    </dgm:pt>
    <dgm:pt modelId="{E9621B12-B86C-4086-BDC9-77FDC1A0360D}" type="pres">
      <dgm:prSet presAssocID="{EFEE3ADE-A87B-4FAB-BEA2-5270B2A7E51D}" presName="horzTwo" presStyleCnt="0"/>
      <dgm:spPr/>
      <dgm:t>
        <a:bodyPr/>
        <a:lstStyle/>
        <a:p>
          <a:endParaRPr lang="uk-UA"/>
        </a:p>
      </dgm:t>
    </dgm:pt>
    <dgm:pt modelId="{75A99F3A-8AFE-44E0-AA53-37442BC87A90}" type="pres">
      <dgm:prSet presAssocID="{9742FBC8-5560-4F9B-A7CD-FCA4B3F793CA}" presName="vertThree" presStyleCnt="0"/>
      <dgm:spPr/>
      <dgm:t>
        <a:bodyPr/>
        <a:lstStyle/>
        <a:p>
          <a:endParaRPr lang="uk-UA"/>
        </a:p>
      </dgm:t>
    </dgm:pt>
    <dgm:pt modelId="{838D77B1-C68B-4993-B8B5-A1D29E47E414}" type="pres">
      <dgm:prSet presAssocID="{9742FBC8-5560-4F9B-A7CD-FCA4B3F793C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311236B-CDA1-4B3B-B685-C1A733B33379}" type="pres">
      <dgm:prSet presAssocID="{9742FBC8-5560-4F9B-A7CD-FCA4B3F793CA}" presName="parTransThree" presStyleCnt="0"/>
      <dgm:spPr/>
      <dgm:t>
        <a:bodyPr/>
        <a:lstStyle/>
        <a:p>
          <a:endParaRPr lang="uk-UA"/>
        </a:p>
      </dgm:t>
    </dgm:pt>
    <dgm:pt modelId="{EA8418D0-FC53-4927-AF3A-6735749B19DC}" type="pres">
      <dgm:prSet presAssocID="{9742FBC8-5560-4F9B-A7CD-FCA4B3F793CA}" presName="horzThree" presStyleCnt="0"/>
      <dgm:spPr/>
      <dgm:t>
        <a:bodyPr/>
        <a:lstStyle/>
        <a:p>
          <a:endParaRPr lang="uk-UA"/>
        </a:p>
      </dgm:t>
    </dgm:pt>
    <dgm:pt modelId="{55CA021B-4229-4B9C-932B-83F0D52654B4}" type="pres">
      <dgm:prSet presAssocID="{49B3DE0E-81C2-49C8-80D6-0F5F61B2F23E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C4001C-C728-4766-A3F4-CA42FC432C37}" type="pres">
      <dgm:prSet presAssocID="{49B3DE0E-81C2-49C8-80D6-0F5F61B2F23E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C22716-9FB9-467D-96AC-476D9F884A55}" type="pres">
      <dgm:prSet presAssocID="{49B3DE0E-81C2-49C8-80D6-0F5F61B2F23E}" presName="parTransFour" presStyleCnt="0"/>
      <dgm:spPr/>
      <dgm:t>
        <a:bodyPr/>
        <a:lstStyle/>
        <a:p>
          <a:endParaRPr lang="uk-UA"/>
        </a:p>
      </dgm:t>
    </dgm:pt>
    <dgm:pt modelId="{88AD7237-AE8A-468D-A96F-385C8A92D4C4}" type="pres">
      <dgm:prSet presAssocID="{49B3DE0E-81C2-49C8-80D6-0F5F61B2F23E}" presName="horzFour" presStyleCnt="0"/>
      <dgm:spPr/>
      <dgm:t>
        <a:bodyPr/>
        <a:lstStyle/>
        <a:p>
          <a:endParaRPr lang="uk-UA"/>
        </a:p>
      </dgm:t>
    </dgm:pt>
    <dgm:pt modelId="{FAFA4854-8518-4D42-843A-14D7DF234E54}" type="pres">
      <dgm:prSet presAssocID="{F8DF73B8-847D-4416-89A9-5EAB97170C18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943751-85AD-4B3F-AE59-6A4745478547}" type="pres">
      <dgm:prSet presAssocID="{F8DF73B8-847D-4416-89A9-5EAB97170C18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70460C-5DFC-4F8B-8789-9A1C83E51483}" type="pres">
      <dgm:prSet presAssocID="{F8DF73B8-847D-4416-89A9-5EAB97170C18}" presName="horzFour" presStyleCnt="0"/>
      <dgm:spPr/>
      <dgm:t>
        <a:bodyPr/>
        <a:lstStyle/>
        <a:p>
          <a:endParaRPr lang="uk-UA"/>
        </a:p>
      </dgm:t>
    </dgm:pt>
    <dgm:pt modelId="{DA4B6833-8269-4B6B-950E-B8F6ACC246FF}" type="pres">
      <dgm:prSet presAssocID="{39C66047-C868-40BA-9202-DD8B88E830B8}" presName="sibSpaceTwo" presStyleCnt="0"/>
      <dgm:spPr/>
      <dgm:t>
        <a:bodyPr/>
        <a:lstStyle/>
        <a:p>
          <a:endParaRPr lang="uk-UA"/>
        </a:p>
      </dgm:t>
    </dgm:pt>
    <dgm:pt modelId="{44F2523F-B14F-4424-B89C-76757CF91131}" type="pres">
      <dgm:prSet presAssocID="{4F40204B-5B0D-4ED8-AF14-6F9E6B3447E0}" presName="vertTwo" presStyleCnt="0"/>
      <dgm:spPr/>
      <dgm:t>
        <a:bodyPr/>
        <a:lstStyle/>
        <a:p>
          <a:endParaRPr lang="uk-UA"/>
        </a:p>
      </dgm:t>
    </dgm:pt>
    <dgm:pt modelId="{799AEE7D-3247-4966-9C49-E18B76EC0F66}" type="pres">
      <dgm:prSet presAssocID="{4F40204B-5B0D-4ED8-AF14-6F9E6B3447E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016593-9C37-4E65-A83A-F65B40A9FCC3}" type="pres">
      <dgm:prSet presAssocID="{4F40204B-5B0D-4ED8-AF14-6F9E6B3447E0}" presName="parTransTwo" presStyleCnt="0"/>
      <dgm:spPr/>
      <dgm:t>
        <a:bodyPr/>
        <a:lstStyle/>
        <a:p>
          <a:endParaRPr lang="uk-UA"/>
        </a:p>
      </dgm:t>
    </dgm:pt>
    <dgm:pt modelId="{5F443098-DDDA-47D3-8864-FABD8C56D280}" type="pres">
      <dgm:prSet presAssocID="{4F40204B-5B0D-4ED8-AF14-6F9E6B3447E0}" presName="horzTwo" presStyleCnt="0"/>
      <dgm:spPr/>
      <dgm:t>
        <a:bodyPr/>
        <a:lstStyle/>
        <a:p>
          <a:endParaRPr lang="uk-UA"/>
        </a:p>
      </dgm:t>
    </dgm:pt>
    <dgm:pt modelId="{0E28EEB2-365A-4005-AE91-C8071CDE1715}" type="pres">
      <dgm:prSet presAssocID="{9757B8F3-D031-40BC-BD5F-F552DBD80A0C}" presName="vertThree" presStyleCnt="0"/>
      <dgm:spPr/>
      <dgm:t>
        <a:bodyPr/>
        <a:lstStyle/>
        <a:p>
          <a:endParaRPr lang="uk-UA"/>
        </a:p>
      </dgm:t>
    </dgm:pt>
    <dgm:pt modelId="{89E0B828-F381-48FD-9B79-83687F064FD3}" type="pres">
      <dgm:prSet presAssocID="{9757B8F3-D031-40BC-BD5F-F552DBD80A0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3CBA225-5EC5-4D4C-B846-A094DCEB8E3E}" type="pres">
      <dgm:prSet presAssocID="{9757B8F3-D031-40BC-BD5F-F552DBD80A0C}" presName="parTransThree" presStyleCnt="0"/>
      <dgm:spPr/>
      <dgm:t>
        <a:bodyPr/>
        <a:lstStyle/>
        <a:p>
          <a:endParaRPr lang="uk-UA"/>
        </a:p>
      </dgm:t>
    </dgm:pt>
    <dgm:pt modelId="{8DBA16A4-B393-48D1-8CB6-93F279535ECA}" type="pres">
      <dgm:prSet presAssocID="{9757B8F3-D031-40BC-BD5F-F552DBD80A0C}" presName="horzThree" presStyleCnt="0"/>
      <dgm:spPr/>
      <dgm:t>
        <a:bodyPr/>
        <a:lstStyle/>
        <a:p>
          <a:endParaRPr lang="uk-UA"/>
        </a:p>
      </dgm:t>
    </dgm:pt>
    <dgm:pt modelId="{E24B6EC5-661A-4C6A-8605-2F71A1B40018}" type="pres">
      <dgm:prSet presAssocID="{A477CEBA-3C8D-4A92-8BA5-D4D753D9F4BA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B8DAF70-766E-44BF-B453-33D45F106C1A}" type="pres">
      <dgm:prSet presAssocID="{A477CEBA-3C8D-4A92-8BA5-D4D753D9F4BA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B46112-F2D8-4585-BA30-ACE29EE120EC}" type="pres">
      <dgm:prSet presAssocID="{A477CEBA-3C8D-4A92-8BA5-D4D753D9F4BA}" presName="parTransFour" presStyleCnt="0"/>
      <dgm:spPr/>
      <dgm:t>
        <a:bodyPr/>
        <a:lstStyle/>
        <a:p>
          <a:endParaRPr lang="uk-UA"/>
        </a:p>
      </dgm:t>
    </dgm:pt>
    <dgm:pt modelId="{C5773B75-C949-439D-8C3D-4AF67D2E7B14}" type="pres">
      <dgm:prSet presAssocID="{A477CEBA-3C8D-4A92-8BA5-D4D753D9F4BA}" presName="horzFour" presStyleCnt="0"/>
      <dgm:spPr/>
      <dgm:t>
        <a:bodyPr/>
        <a:lstStyle/>
        <a:p>
          <a:endParaRPr lang="uk-UA"/>
        </a:p>
      </dgm:t>
    </dgm:pt>
    <dgm:pt modelId="{B5685A2B-E2B4-463F-80BB-9179682F9F3F}" type="pres">
      <dgm:prSet presAssocID="{1C1BE7F1-07F1-4827-AF34-9AA34E7D8A6F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84D1CE-C3EB-4AC1-8156-6FD260305CBE}" type="pres">
      <dgm:prSet presAssocID="{1C1BE7F1-07F1-4827-AF34-9AA34E7D8A6F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EFDA57-FB66-42BA-A04A-92EBAEBC81DF}" type="pres">
      <dgm:prSet presAssocID="{1C1BE7F1-07F1-4827-AF34-9AA34E7D8A6F}" presName="parTransFour" presStyleCnt="0"/>
      <dgm:spPr/>
      <dgm:t>
        <a:bodyPr/>
        <a:lstStyle/>
        <a:p>
          <a:endParaRPr lang="uk-UA"/>
        </a:p>
      </dgm:t>
    </dgm:pt>
    <dgm:pt modelId="{ECB4C87B-6635-49F0-8739-1DE8C675BF0C}" type="pres">
      <dgm:prSet presAssocID="{1C1BE7F1-07F1-4827-AF34-9AA34E7D8A6F}" presName="horzFour" presStyleCnt="0"/>
      <dgm:spPr/>
      <dgm:t>
        <a:bodyPr/>
        <a:lstStyle/>
        <a:p>
          <a:endParaRPr lang="uk-UA"/>
        </a:p>
      </dgm:t>
    </dgm:pt>
    <dgm:pt modelId="{C27BF6DD-1117-4294-8A83-D3B5C5420144}" type="pres">
      <dgm:prSet presAssocID="{E7A954AE-DBCB-40E7-8551-98A6102338CA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C08727A-3BDC-4217-A5FA-5C5A1E7AB1D6}" type="pres">
      <dgm:prSet presAssocID="{E7A954AE-DBCB-40E7-8551-98A6102338CA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E2FED70-63F2-42EF-A696-D12371F7BFFE}" type="pres">
      <dgm:prSet presAssocID="{E7A954AE-DBCB-40E7-8551-98A6102338CA}" presName="parTransFour" presStyleCnt="0"/>
      <dgm:spPr/>
      <dgm:t>
        <a:bodyPr/>
        <a:lstStyle/>
        <a:p>
          <a:endParaRPr lang="uk-UA"/>
        </a:p>
      </dgm:t>
    </dgm:pt>
    <dgm:pt modelId="{EF3BBBC6-BB8D-4DB7-BAFC-0FE677A7D6AD}" type="pres">
      <dgm:prSet presAssocID="{E7A954AE-DBCB-40E7-8551-98A6102338CA}" presName="horzFour" presStyleCnt="0"/>
      <dgm:spPr/>
      <dgm:t>
        <a:bodyPr/>
        <a:lstStyle/>
        <a:p>
          <a:endParaRPr lang="uk-UA"/>
        </a:p>
      </dgm:t>
    </dgm:pt>
    <dgm:pt modelId="{9AC0FCF0-B6CD-46C1-8F89-083FD9A8841E}" type="pres">
      <dgm:prSet presAssocID="{5AA42AB7-3C2C-46F8-86DE-9A6CA0B26E38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01786CF-3B86-4A20-B07F-0A0AD9B73CC0}" type="pres">
      <dgm:prSet presAssocID="{5AA42AB7-3C2C-46F8-86DE-9A6CA0B26E38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95492B0-514E-47AE-821F-ED24796EE427}" type="pres">
      <dgm:prSet presAssocID="{5AA42AB7-3C2C-46F8-86DE-9A6CA0B26E38}" presName="horzFour" presStyleCnt="0"/>
      <dgm:spPr/>
      <dgm:t>
        <a:bodyPr/>
        <a:lstStyle/>
        <a:p>
          <a:endParaRPr lang="uk-UA"/>
        </a:p>
      </dgm:t>
    </dgm:pt>
    <dgm:pt modelId="{E0DCE147-4BA8-4176-A7F0-7C908B8C02BB}" type="pres">
      <dgm:prSet presAssocID="{A70A023B-6E28-44F8-A5B3-A077DB5DB7BE}" presName="sibSpaceFour" presStyleCnt="0"/>
      <dgm:spPr/>
      <dgm:t>
        <a:bodyPr/>
        <a:lstStyle/>
        <a:p>
          <a:endParaRPr lang="uk-UA"/>
        </a:p>
      </dgm:t>
    </dgm:pt>
    <dgm:pt modelId="{05507C25-0503-4867-8BE1-6DB36B81A415}" type="pres">
      <dgm:prSet presAssocID="{656B9088-B3BF-439F-928E-57196E28A521}" presName="vertFour" presStyleCnt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EAFAABF-BD41-416F-9BC3-2E6B1775D78B}" type="pres">
      <dgm:prSet presAssocID="{656B9088-B3BF-439F-928E-57196E28A521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AED3C1F-D579-44E2-9C64-0E7ABD69F7B9}" type="pres">
      <dgm:prSet presAssocID="{656B9088-B3BF-439F-928E-57196E28A521}" presName="horzFour" presStyleCnt="0"/>
      <dgm:spPr/>
      <dgm:t>
        <a:bodyPr/>
        <a:lstStyle/>
        <a:p>
          <a:endParaRPr lang="uk-UA"/>
        </a:p>
      </dgm:t>
    </dgm:pt>
  </dgm:ptLst>
  <dgm:cxnLst>
    <dgm:cxn modelId="{7507A229-BFCB-4D22-9856-4478B7C27B4E}" type="presOf" srcId="{49B3DE0E-81C2-49C8-80D6-0F5F61B2F23E}" destId="{43C4001C-C728-4766-A3F4-CA42FC432C37}" srcOrd="0" destOrd="0" presId="urn:microsoft.com/office/officeart/2005/8/layout/hierarchy4"/>
    <dgm:cxn modelId="{8ACA3ED8-9109-4204-AF7F-3FB5C81D78FE}" srcId="{E7A954AE-DBCB-40E7-8551-98A6102338CA}" destId="{5AA42AB7-3C2C-46F8-86DE-9A6CA0B26E38}" srcOrd="0" destOrd="0" parTransId="{8C4E1AC0-262B-4552-916B-7721C1E41175}" sibTransId="{A70A023B-6E28-44F8-A5B3-A077DB5DB7BE}"/>
    <dgm:cxn modelId="{E34B4B81-ADF6-4394-B3E4-B13F7FF417B3}" srcId="{9757B8F3-D031-40BC-BD5F-F552DBD80A0C}" destId="{A477CEBA-3C8D-4A92-8BA5-D4D753D9F4BA}" srcOrd="0" destOrd="0" parTransId="{5C973496-C1D7-4BDF-9B4A-5DA06982D44F}" sibTransId="{0AAC15DE-F8F8-4B57-B716-6221694CB06D}"/>
    <dgm:cxn modelId="{6BA22B9A-969C-4691-9920-18F3BA22C916}" type="presOf" srcId="{9742FBC8-5560-4F9B-A7CD-FCA4B3F793CA}" destId="{838D77B1-C68B-4993-B8B5-A1D29E47E414}" srcOrd="0" destOrd="0" presId="urn:microsoft.com/office/officeart/2005/8/layout/hierarchy4"/>
    <dgm:cxn modelId="{70770606-ABB7-4133-852F-FF0119192E5B}" type="presOf" srcId="{E7A954AE-DBCB-40E7-8551-98A6102338CA}" destId="{4C08727A-3BDC-4217-A5FA-5C5A1E7AB1D6}" srcOrd="0" destOrd="0" presId="urn:microsoft.com/office/officeart/2005/8/layout/hierarchy4"/>
    <dgm:cxn modelId="{848573A0-A85C-466C-9127-BA2738E83C17}" type="presOf" srcId="{9757B8F3-D031-40BC-BD5F-F552DBD80A0C}" destId="{89E0B828-F381-48FD-9B79-83687F064FD3}" srcOrd="0" destOrd="0" presId="urn:microsoft.com/office/officeart/2005/8/layout/hierarchy4"/>
    <dgm:cxn modelId="{9F6669F2-25B1-4D16-8EE2-90AD022746C5}" srcId="{EFEE3ADE-A87B-4FAB-BEA2-5270B2A7E51D}" destId="{9742FBC8-5560-4F9B-A7CD-FCA4B3F793CA}" srcOrd="0" destOrd="0" parTransId="{BE3189F3-6A7A-4473-BFAB-83BA5948A59F}" sibTransId="{1C0FD694-5C03-4A7B-94D2-6BFB89535CC3}"/>
    <dgm:cxn modelId="{F42AC408-FC87-462A-95AE-D9D31C95582C}" type="presOf" srcId="{A477CEBA-3C8D-4A92-8BA5-D4D753D9F4BA}" destId="{EB8DAF70-766E-44BF-B453-33D45F106C1A}" srcOrd="0" destOrd="0" presId="urn:microsoft.com/office/officeart/2005/8/layout/hierarchy4"/>
    <dgm:cxn modelId="{4C9C75CE-C959-488A-AF59-1576EB215F0D}" type="presOf" srcId="{4F40204B-5B0D-4ED8-AF14-6F9E6B3447E0}" destId="{799AEE7D-3247-4966-9C49-E18B76EC0F66}" srcOrd="0" destOrd="0" presId="urn:microsoft.com/office/officeart/2005/8/layout/hierarchy4"/>
    <dgm:cxn modelId="{4D0DD778-7B22-4779-B65A-3AA04B968869}" srcId="{E7A954AE-DBCB-40E7-8551-98A6102338CA}" destId="{656B9088-B3BF-439F-928E-57196E28A521}" srcOrd="1" destOrd="0" parTransId="{1E2F8D20-05AB-4ABD-8F33-A074F991C52A}" sibTransId="{BD4F9CFA-28AA-4D35-91C5-ABBB76281F5C}"/>
    <dgm:cxn modelId="{3C58A164-94E1-4F85-B717-1A83828F3D9B}" srcId="{A477CEBA-3C8D-4A92-8BA5-D4D753D9F4BA}" destId="{1C1BE7F1-07F1-4827-AF34-9AA34E7D8A6F}" srcOrd="0" destOrd="0" parTransId="{A27244D8-328E-4598-B54A-9E93776A4876}" sibTransId="{E36C4C5B-0A1D-4BC2-8DDF-D125B7588218}"/>
    <dgm:cxn modelId="{74EF02BC-C223-452B-82F0-42C0E5B0AF66}" srcId="{341E8C00-A1B2-48FB-A15E-26B18853BD2A}" destId="{3E7D1B3A-A263-4F75-941D-4341B3B0B125}" srcOrd="0" destOrd="0" parTransId="{83A5D939-30A1-4A2F-9117-3291FCA010DB}" sibTransId="{D6B89314-7EC5-402B-8F13-8B1615B93656}"/>
    <dgm:cxn modelId="{7ED5BB31-F410-4469-8F39-0D26C1EA13B9}" type="presOf" srcId="{341E8C00-A1B2-48FB-A15E-26B18853BD2A}" destId="{AFB292D8-D275-4127-98D8-4A3819787883}" srcOrd="0" destOrd="0" presId="urn:microsoft.com/office/officeart/2005/8/layout/hierarchy4"/>
    <dgm:cxn modelId="{BCBB87EA-C763-4BDB-B0F3-AB8DD8AC97F0}" type="presOf" srcId="{5AA42AB7-3C2C-46F8-86DE-9A6CA0B26E38}" destId="{701786CF-3B86-4A20-B07F-0A0AD9B73CC0}" srcOrd="0" destOrd="0" presId="urn:microsoft.com/office/officeart/2005/8/layout/hierarchy4"/>
    <dgm:cxn modelId="{E284E353-0E96-4A05-A5F8-550FD4ED9F5C}" type="presOf" srcId="{F8DF73B8-847D-4416-89A9-5EAB97170C18}" destId="{C9943751-85AD-4B3F-AE59-6A4745478547}" srcOrd="0" destOrd="0" presId="urn:microsoft.com/office/officeart/2005/8/layout/hierarchy4"/>
    <dgm:cxn modelId="{948185D4-B153-47EE-A55D-39DF67CE1653}" srcId="{49B3DE0E-81C2-49C8-80D6-0F5F61B2F23E}" destId="{F8DF73B8-847D-4416-89A9-5EAB97170C18}" srcOrd="0" destOrd="0" parTransId="{3E5D67B3-6391-407F-BD47-7029E3F938C6}" sibTransId="{EACF3A6E-7282-4A52-B624-945EF84060A1}"/>
    <dgm:cxn modelId="{73112BF6-B9CE-43B0-BB98-B162613BD361}" srcId="{1C1BE7F1-07F1-4827-AF34-9AA34E7D8A6F}" destId="{E7A954AE-DBCB-40E7-8551-98A6102338CA}" srcOrd="0" destOrd="0" parTransId="{6B0CA538-E630-4FE3-9DD5-291801E99F90}" sibTransId="{509F0E51-9980-4ED7-B918-08B25F2BBC1B}"/>
    <dgm:cxn modelId="{6DFCEF43-E0A8-43BF-A06B-E03E1B926921}" srcId="{4F40204B-5B0D-4ED8-AF14-6F9E6B3447E0}" destId="{9757B8F3-D031-40BC-BD5F-F552DBD80A0C}" srcOrd="0" destOrd="0" parTransId="{B113A8CE-F2FC-4B3B-838B-486236AD162B}" sibTransId="{9C3BF875-2258-45AF-9250-B41779429CFB}"/>
    <dgm:cxn modelId="{2A94A669-FDCC-4D7F-B341-773B871B4961}" srcId="{9742FBC8-5560-4F9B-A7CD-FCA4B3F793CA}" destId="{49B3DE0E-81C2-49C8-80D6-0F5F61B2F23E}" srcOrd="0" destOrd="0" parTransId="{9330600F-FA51-40CB-A163-0D71A897A0F7}" sibTransId="{C43DCBCE-D489-4FC3-B924-CB0C5E6D40B7}"/>
    <dgm:cxn modelId="{E9A35DA1-6C88-45D6-A173-2D65BA298CA7}" type="presOf" srcId="{3E7D1B3A-A263-4F75-941D-4341B3B0B125}" destId="{5F7C8DAA-89C6-4065-845A-D50383F304DB}" srcOrd="0" destOrd="0" presId="urn:microsoft.com/office/officeart/2005/8/layout/hierarchy4"/>
    <dgm:cxn modelId="{3B467EF1-3BC0-4BE9-992F-813DE1DF1708}" srcId="{3E7D1B3A-A263-4F75-941D-4341B3B0B125}" destId="{EFEE3ADE-A87B-4FAB-BEA2-5270B2A7E51D}" srcOrd="0" destOrd="0" parTransId="{BF1C21D0-D553-43A7-B6EF-C80BC3668664}" sibTransId="{39C66047-C868-40BA-9202-DD8B88E830B8}"/>
    <dgm:cxn modelId="{D2D6A45E-3520-4609-85FF-3FE6D0AFDF38}" type="presOf" srcId="{656B9088-B3BF-439F-928E-57196E28A521}" destId="{FEAFAABF-BD41-416F-9BC3-2E6B1775D78B}" srcOrd="0" destOrd="0" presId="urn:microsoft.com/office/officeart/2005/8/layout/hierarchy4"/>
    <dgm:cxn modelId="{5E9A07EA-BADC-4F78-8443-2BBFCAE365C9}" type="presOf" srcId="{1C1BE7F1-07F1-4827-AF34-9AA34E7D8A6F}" destId="{C184D1CE-C3EB-4AC1-8156-6FD260305CBE}" srcOrd="0" destOrd="0" presId="urn:microsoft.com/office/officeart/2005/8/layout/hierarchy4"/>
    <dgm:cxn modelId="{988137BA-C76B-4F63-9287-FD25B2A924A0}" type="presOf" srcId="{EFEE3ADE-A87B-4FAB-BEA2-5270B2A7E51D}" destId="{8405FEE5-4D8E-48F9-86B3-AF67A88C49DB}" srcOrd="0" destOrd="0" presId="urn:microsoft.com/office/officeart/2005/8/layout/hierarchy4"/>
    <dgm:cxn modelId="{B73BDB91-0F9D-4D9A-9E57-D7E23187416C}" srcId="{3E7D1B3A-A263-4F75-941D-4341B3B0B125}" destId="{4F40204B-5B0D-4ED8-AF14-6F9E6B3447E0}" srcOrd="1" destOrd="0" parTransId="{C49D8AAF-106B-4422-8B80-F90730642BD2}" sibTransId="{D1E84D00-B15E-417A-96F6-0D28DB68D1D5}"/>
    <dgm:cxn modelId="{77C07633-A569-458B-B9F8-F847BE042055}" type="presParOf" srcId="{AFB292D8-D275-4127-98D8-4A3819787883}" destId="{D04D2FE3-80D4-4019-A29E-43C2B97BC275}" srcOrd="0" destOrd="0" presId="urn:microsoft.com/office/officeart/2005/8/layout/hierarchy4"/>
    <dgm:cxn modelId="{E435AC45-A120-4F11-A2EB-646954F50709}" type="presParOf" srcId="{D04D2FE3-80D4-4019-A29E-43C2B97BC275}" destId="{5F7C8DAA-89C6-4065-845A-D50383F304DB}" srcOrd="0" destOrd="0" presId="urn:microsoft.com/office/officeart/2005/8/layout/hierarchy4"/>
    <dgm:cxn modelId="{205E0BFB-7DD5-444F-8FDB-76149847075D}" type="presParOf" srcId="{D04D2FE3-80D4-4019-A29E-43C2B97BC275}" destId="{11582A86-F8BC-4EBA-B9FD-D6093AE145DB}" srcOrd="1" destOrd="0" presId="urn:microsoft.com/office/officeart/2005/8/layout/hierarchy4"/>
    <dgm:cxn modelId="{A49CEF6E-F003-407D-ABF8-262064723BE7}" type="presParOf" srcId="{D04D2FE3-80D4-4019-A29E-43C2B97BC275}" destId="{2A1385CB-D961-4F23-96C2-1723465C6984}" srcOrd="2" destOrd="0" presId="urn:microsoft.com/office/officeart/2005/8/layout/hierarchy4"/>
    <dgm:cxn modelId="{D1A1B370-13E0-48E8-BB3D-8AB5DF60AC7B}" type="presParOf" srcId="{2A1385CB-D961-4F23-96C2-1723465C6984}" destId="{85948A68-B98D-4677-80AE-6E4BC23706EA}" srcOrd="0" destOrd="0" presId="urn:microsoft.com/office/officeart/2005/8/layout/hierarchy4"/>
    <dgm:cxn modelId="{E29AEB42-C515-495B-9612-25A3F5216B08}" type="presParOf" srcId="{85948A68-B98D-4677-80AE-6E4BC23706EA}" destId="{8405FEE5-4D8E-48F9-86B3-AF67A88C49DB}" srcOrd="0" destOrd="0" presId="urn:microsoft.com/office/officeart/2005/8/layout/hierarchy4"/>
    <dgm:cxn modelId="{25D273B2-66B4-4B93-848C-5DDDD1362C2A}" type="presParOf" srcId="{85948A68-B98D-4677-80AE-6E4BC23706EA}" destId="{35469A84-8F50-4E1B-8DB6-5D009851C8F6}" srcOrd="1" destOrd="0" presId="urn:microsoft.com/office/officeart/2005/8/layout/hierarchy4"/>
    <dgm:cxn modelId="{B71677EE-1CE8-41C6-AF2B-67B541694EAA}" type="presParOf" srcId="{85948A68-B98D-4677-80AE-6E4BC23706EA}" destId="{E9621B12-B86C-4086-BDC9-77FDC1A0360D}" srcOrd="2" destOrd="0" presId="urn:microsoft.com/office/officeart/2005/8/layout/hierarchy4"/>
    <dgm:cxn modelId="{7EA7615B-31A5-490F-9EDE-CEEDAF2EA230}" type="presParOf" srcId="{E9621B12-B86C-4086-BDC9-77FDC1A0360D}" destId="{75A99F3A-8AFE-44E0-AA53-37442BC87A90}" srcOrd="0" destOrd="0" presId="urn:microsoft.com/office/officeart/2005/8/layout/hierarchy4"/>
    <dgm:cxn modelId="{AF07BAED-B9CF-46C8-8474-273E9C3F0408}" type="presParOf" srcId="{75A99F3A-8AFE-44E0-AA53-37442BC87A90}" destId="{838D77B1-C68B-4993-B8B5-A1D29E47E414}" srcOrd="0" destOrd="0" presId="urn:microsoft.com/office/officeart/2005/8/layout/hierarchy4"/>
    <dgm:cxn modelId="{840AF658-F742-4E5C-A2E3-21578233955F}" type="presParOf" srcId="{75A99F3A-8AFE-44E0-AA53-37442BC87A90}" destId="{9311236B-CDA1-4B3B-B685-C1A733B33379}" srcOrd="1" destOrd="0" presId="urn:microsoft.com/office/officeart/2005/8/layout/hierarchy4"/>
    <dgm:cxn modelId="{F9C3935A-5B6B-43EE-9517-3C98D31BFC20}" type="presParOf" srcId="{75A99F3A-8AFE-44E0-AA53-37442BC87A90}" destId="{EA8418D0-FC53-4927-AF3A-6735749B19DC}" srcOrd="2" destOrd="0" presId="urn:microsoft.com/office/officeart/2005/8/layout/hierarchy4"/>
    <dgm:cxn modelId="{A81B3219-42B7-4047-B314-972BDC441C04}" type="presParOf" srcId="{EA8418D0-FC53-4927-AF3A-6735749B19DC}" destId="{55CA021B-4229-4B9C-932B-83F0D52654B4}" srcOrd="0" destOrd="0" presId="urn:microsoft.com/office/officeart/2005/8/layout/hierarchy4"/>
    <dgm:cxn modelId="{CC12801C-124B-4560-BBF0-418EC471F190}" type="presParOf" srcId="{55CA021B-4229-4B9C-932B-83F0D52654B4}" destId="{43C4001C-C728-4766-A3F4-CA42FC432C37}" srcOrd="0" destOrd="0" presId="urn:microsoft.com/office/officeart/2005/8/layout/hierarchy4"/>
    <dgm:cxn modelId="{F92D055A-F0A2-41BA-9B94-81A92C5780EA}" type="presParOf" srcId="{55CA021B-4229-4B9C-932B-83F0D52654B4}" destId="{90C22716-9FB9-467D-96AC-476D9F884A55}" srcOrd="1" destOrd="0" presId="urn:microsoft.com/office/officeart/2005/8/layout/hierarchy4"/>
    <dgm:cxn modelId="{1225FB8A-4407-461F-9BF5-92FB68A1A9F3}" type="presParOf" srcId="{55CA021B-4229-4B9C-932B-83F0D52654B4}" destId="{88AD7237-AE8A-468D-A96F-385C8A92D4C4}" srcOrd="2" destOrd="0" presId="urn:microsoft.com/office/officeart/2005/8/layout/hierarchy4"/>
    <dgm:cxn modelId="{C991E980-7CCB-4402-90CE-08779C1A3C2A}" type="presParOf" srcId="{88AD7237-AE8A-468D-A96F-385C8A92D4C4}" destId="{FAFA4854-8518-4D42-843A-14D7DF234E54}" srcOrd="0" destOrd="0" presId="urn:microsoft.com/office/officeart/2005/8/layout/hierarchy4"/>
    <dgm:cxn modelId="{98CDDCB5-CFCE-464D-8478-985CE5B766A6}" type="presParOf" srcId="{FAFA4854-8518-4D42-843A-14D7DF234E54}" destId="{C9943751-85AD-4B3F-AE59-6A4745478547}" srcOrd="0" destOrd="0" presId="urn:microsoft.com/office/officeart/2005/8/layout/hierarchy4"/>
    <dgm:cxn modelId="{5CE4566F-2AC6-48E7-8CBF-3A9EA476C618}" type="presParOf" srcId="{FAFA4854-8518-4D42-843A-14D7DF234E54}" destId="{D670460C-5DFC-4F8B-8789-9A1C83E51483}" srcOrd="1" destOrd="0" presId="urn:microsoft.com/office/officeart/2005/8/layout/hierarchy4"/>
    <dgm:cxn modelId="{B69C5110-5CB6-4CC0-8995-247426D8A20C}" type="presParOf" srcId="{2A1385CB-D961-4F23-96C2-1723465C6984}" destId="{DA4B6833-8269-4B6B-950E-B8F6ACC246FF}" srcOrd="1" destOrd="0" presId="urn:microsoft.com/office/officeart/2005/8/layout/hierarchy4"/>
    <dgm:cxn modelId="{56AD89E2-303C-497E-8EF0-273F25D8888F}" type="presParOf" srcId="{2A1385CB-D961-4F23-96C2-1723465C6984}" destId="{44F2523F-B14F-4424-B89C-76757CF91131}" srcOrd="2" destOrd="0" presId="urn:microsoft.com/office/officeart/2005/8/layout/hierarchy4"/>
    <dgm:cxn modelId="{CE54E768-5946-40D7-86AB-24214EA0C33F}" type="presParOf" srcId="{44F2523F-B14F-4424-B89C-76757CF91131}" destId="{799AEE7D-3247-4966-9C49-E18B76EC0F66}" srcOrd="0" destOrd="0" presId="urn:microsoft.com/office/officeart/2005/8/layout/hierarchy4"/>
    <dgm:cxn modelId="{68F3E180-DDF6-49AF-ABC3-66DF47BA84E1}" type="presParOf" srcId="{44F2523F-B14F-4424-B89C-76757CF91131}" destId="{58016593-9C37-4E65-A83A-F65B40A9FCC3}" srcOrd="1" destOrd="0" presId="urn:microsoft.com/office/officeart/2005/8/layout/hierarchy4"/>
    <dgm:cxn modelId="{3BFC4802-B441-48C2-9313-138EE5FFE706}" type="presParOf" srcId="{44F2523F-B14F-4424-B89C-76757CF91131}" destId="{5F443098-DDDA-47D3-8864-FABD8C56D280}" srcOrd="2" destOrd="0" presId="urn:microsoft.com/office/officeart/2005/8/layout/hierarchy4"/>
    <dgm:cxn modelId="{07BD95A3-6467-4A0B-BF49-3EF430A6E9C7}" type="presParOf" srcId="{5F443098-DDDA-47D3-8864-FABD8C56D280}" destId="{0E28EEB2-365A-4005-AE91-C8071CDE1715}" srcOrd="0" destOrd="0" presId="urn:microsoft.com/office/officeart/2005/8/layout/hierarchy4"/>
    <dgm:cxn modelId="{E64D114C-FD91-40BB-B3D6-8911A30F05A2}" type="presParOf" srcId="{0E28EEB2-365A-4005-AE91-C8071CDE1715}" destId="{89E0B828-F381-48FD-9B79-83687F064FD3}" srcOrd="0" destOrd="0" presId="urn:microsoft.com/office/officeart/2005/8/layout/hierarchy4"/>
    <dgm:cxn modelId="{816D9B7C-DD64-4E5E-9A37-FDDCDDDBC4E0}" type="presParOf" srcId="{0E28EEB2-365A-4005-AE91-C8071CDE1715}" destId="{D3CBA225-5EC5-4D4C-B846-A094DCEB8E3E}" srcOrd="1" destOrd="0" presId="urn:microsoft.com/office/officeart/2005/8/layout/hierarchy4"/>
    <dgm:cxn modelId="{5B9D937F-F212-42FA-A553-FBE469C401D6}" type="presParOf" srcId="{0E28EEB2-365A-4005-AE91-C8071CDE1715}" destId="{8DBA16A4-B393-48D1-8CB6-93F279535ECA}" srcOrd="2" destOrd="0" presId="urn:microsoft.com/office/officeart/2005/8/layout/hierarchy4"/>
    <dgm:cxn modelId="{511A83E5-6D43-4F34-A202-2F60596FE8FF}" type="presParOf" srcId="{8DBA16A4-B393-48D1-8CB6-93F279535ECA}" destId="{E24B6EC5-661A-4C6A-8605-2F71A1B40018}" srcOrd="0" destOrd="0" presId="urn:microsoft.com/office/officeart/2005/8/layout/hierarchy4"/>
    <dgm:cxn modelId="{52CE9976-C50D-41DE-A76A-42A90D5AF362}" type="presParOf" srcId="{E24B6EC5-661A-4C6A-8605-2F71A1B40018}" destId="{EB8DAF70-766E-44BF-B453-33D45F106C1A}" srcOrd="0" destOrd="0" presId="urn:microsoft.com/office/officeart/2005/8/layout/hierarchy4"/>
    <dgm:cxn modelId="{BCE6CCC9-E2BE-4165-A7A8-F2FE7FE32842}" type="presParOf" srcId="{E24B6EC5-661A-4C6A-8605-2F71A1B40018}" destId="{6BB46112-F2D8-4585-BA30-ACE29EE120EC}" srcOrd="1" destOrd="0" presId="urn:microsoft.com/office/officeart/2005/8/layout/hierarchy4"/>
    <dgm:cxn modelId="{6BD1ABE2-B21E-4447-A1FA-F7978B902A98}" type="presParOf" srcId="{E24B6EC5-661A-4C6A-8605-2F71A1B40018}" destId="{C5773B75-C949-439D-8C3D-4AF67D2E7B14}" srcOrd="2" destOrd="0" presId="urn:microsoft.com/office/officeart/2005/8/layout/hierarchy4"/>
    <dgm:cxn modelId="{276F3C72-7042-400D-9183-8DEA98842BD0}" type="presParOf" srcId="{C5773B75-C949-439D-8C3D-4AF67D2E7B14}" destId="{B5685A2B-E2B4-463F-80BB-9179682F9F3F}" srcOrd="0" destOrd="0" presId="urn:microsoft.com/office/officeart/2005/8/layout/hierarchy4"/>
    <dgm:cxn modelId="{F99C276E-BCC6-4C1C-9C30-A91971F67C55}" type="presParOf" srcId="{B5685A2B-E2B4-463F-80BB-9179682F9F3F}" destId="{C184D1CE-C3EB-4AC1-8156-6FD260305CBE}" srcOrd="0" destOrd="0" presId="urn:microsoft.com/office/officeart/2005/8/layout/hierarchy4"/>
    <dgm:cxn modelId="{37F0672F-3858-402D-8F3C-E7EA3C55D763}" type="presParOf" srcId="{B5685A2B-E2B4-463F-80BB-9179682F9F3F}" destId="{F5EFDA57-FB66-42BA-A04A-92EBAEBC81DF}" srcOrd="1" destOrd="0" presId="urn:microsoft.com/office/officeart/2005/8/layout/hierarchy4"/>
    <dgm:cxn modelId="{7BC41567-3422-48D0-8A0C-9376771F324B}" type="presParOf" srcId="{B5685A2B-E2B4-463F-80BB-9179682F9F3F}" destId="{ECB4C87B-6635-49F0-8739-1DE8C675BF0C}" srcOrd="2" destOrd="0" presId="urn:microsoft.com/office/officeart/2005/8/layout/hierarchy4"/>
    <dgm:cxn modelId="{0ED2DE40-F045-47ED-A885-3D2CBD100228}" type="presParOf" srcId="{ECB4C87B-6635-49F0-8739-1DE8C675BF0C}" destId="{C27BF6DD-1117-4294-8A83-D3B5C5420144}" srcOrd="0" destOrd="0" presId="urn:microsoft.com/office/officeart/2005/8/layout/hierarchy4"/>
    <dgm:cxn modelId="{D2095EAC-C542-4758-9603-B47144A81338}" type="presParOf" srcId="{C27BF6DD-1117-4294-8A83-D3B5C5420144}" destId="{4C08727A-3BDC-4217-A5FA-5C5A1E7AB1D6}" srcOrd="0" destOrd="0" presId="urn:microsoft.com/office/officeart/2005/8/layout/hierarchy4"/>
    <dgm:cxn modelId="{010B0E69-42E8-47F9-8BDC-FD9868084DA4}" type="presParOf" srcId="{C27BF6DD-1117-4294-8A83-D3B5C5420144}" destId="{DE2FED70-63F2-42EF-A696-D12371F7BFFE}" srcOrd="1" destOrd="0" presId="urn:microsoft.com/office/officeart/2005/8/layout/hierarchy4"/>
    <dgm:cxn modelId="{A809C252-730B-4EE0-AD7C-333A1A4FC899}" type="presParOf" srcId="{C27BF6DD-1117-4294-8A83-D3B5C5420144}" destId="{EF3BBBC6-BB8D-4DB7-BAFC-0FE677A7D6AD}" srcOrd="2" destOrd="0" presId="urn:microsoft.com/office/officeart/2005/8/layout/hierarchy4"/>
    <dgm:cxn modelId="{60240558-49E7-447E-BE3F-4A619CBA5D71}" type="presParOf" srcId="{EF3BBBC6-BB8D-4DB7-BAFC-0FE677A7D6AD}" destId="{9AC0FCF0-B6CD-46C1-8F89-083FD9A8841E}" srcOrd="0" destOrd="0" presId="urn:microsoft.com/office/officeart/2005/8/layout/hierarchy4"/>
    <dgm:cxn modelId="{5AADB18C-040B-4143-BB40-12484B85D123}" type="presParOf" srcId="{9AC0FCF0-B6CD-46C1-8F89-083FD9A8841E}" destId="{701786CF-3B86-4A20-B07F-0A0AD9B73CC0}" srcOrd="0" destOrd="0" presId="urn:microsoft.com/office/officeart/2005/8/layout/hierarchy4"/>
    <dgm:cxn modelId="{21A35797-EE05-4FEA-A5BB-C8C655D5DE48}" type="presParOf" srcId="{9AC0FCF0-B6CD-46C1-8F89-083FD9A8841E}" destId="{495492B0-514E-47AE-821F-ED24796EE427}" srcOrd="1" destOrd="0" presId="urn:microsoft.com/office/officeart/2005/8/layout/hierarchy4"/>
    <dgm:cxn modelId="{64C2A723-AD5D-4810-8DFE-30F274AC207C}" type="presParOf" srcId="{EF3BBBC6-BB8D-4DB7-BAFC-0FE677A7D6AD}" destId="{E0DCE147-4BA8-4176-A7F0-7C908B8C02BB}" srcOrd="1" destOrd="0" presId="urn:microsoft.com/office/officeart/2005/8/layout/hierarchy4"/>
    <dgm:cxn modelId="{09F8BF85-90B2-4B69-A359-CCA0ED368F99}" type="presParOf" srcId="{EF3BBBC6-BB8D-4DB7-BAFC-0FE677A7D6AD}" destId="{05507C25-0503-4867-8BE1-6DB36B81A415}" srcOrd="2" destOrd="0" presId="urn:microsoft.com/office/officeart/2005/8/layout/hierarchy4"/>
    <dgm:cxn modelId="{29136E97-DDC0-4B9C-B17E-1369706AB5EF}" type="presParOf" srcId="{05507C25-0503-4867-8BE1-6DB36B81A415}" destId="{FEAFAABF-BD41-416F-9BC3-2E6B1775D78B}" srcOrd="0" destOrd="0" presId="urn:microsoft.com/office/officeart/2005/8/layout/hierarchy4"/>
    <dgm:cxn modelId="{D104E46A-61EA-4C12-B5AC-20F83D76A9C2}" type="presParOf" srcId="{05507C25-0503-4867-8BE1-6DB36B81A415}" destId="{FAED3C1F-D579-44E2-9C64-0E7ABD69F7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7C8DAA-89C6-4065-845A-D50383F304DB}">
      <dsp:nvSpPr>
        <dsp:cNvPr id="0" name=""/>
        <dsp:cNvSpPr/>
      </dsp:nvSpPr>
      <dsp:spPr>
        <a:xfrm>
          <a:off x="3331" y="4111"/>
          <a:ext cx="7553161" cy="691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Пам’ять</a:t>
          </a:r>
          <a:r>
            <a:rPr lang="uk-UA" sz="2400" kern="1200" baseline="0" dirty="0" smtClean="0"/>
            <a:t> </a:t>
          </a:r>
          <a:endParaRPr lang="uk-UA" sz="2400" kern="1200" dirty="0"/>
        </a:p>
      </dsp:txBody>
      <dsp:txXfrm>
        <a:off x="3331" y="4111"/>
        <a:ext cx="7553161" cy="691108"/>
      </dsp:txXfrm>
    </dsp:sp>
    <dsp:sp modelId="{8405FEE5-4D8E-48F9-86B3-AF67A88C49DB}">
      <dsp:nvSpPr>
        <dsp:cNvPr id="0" name=""/>
        <dsp:cNvSpPr/>
      </dsp:nvSpPr>
      <dsp:spPr>
        <a:xfrm>
          <a:off x="3331" y="751652"/>
          <a:ext cx="2432580" cy="691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Внутрішня</a:t>
          </a:r>
          <a:endParaRPr lang="uk-UA" sz="2400" kern="1200" dirty="0"/>
        </a:p>
      </dsp:txBody>
      <dsp:txXfrm>
        <a:off x="3331" y="751652"/>
        <a:ext cx="2432580" cy="691108"/>
      </dsp:txXfrm>
    </dsp:sp>
    <dsp:sp modelId="{838D77B1-C68B-4993-B8B5-A1D29E47E414}">
      <dsp:nvSpPr>
        <dsp:cNvPr id="0" name=""/>
        <dsp:cNvSpPr/>
      </dsp:nvSpPr>
      <dsp:spPr>
        <a:xfrm>
          <a:off x="3331" y="1499193"/>
          <a:ext cx="2432580" cy="691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Оперативна</a:t>
          </a:r>
          <a:endParaRPr lang="uk-UA" sz="1600" kern="1200" dirty="0"/>
        </a:p>
      </dsp:txBody>
      <dsp:txXfrm>
        <a:off x="3331" y="1499193"/>
        <a:ext cx="2432580" cy="691108"/>
      </dsp:txXfrm>
    </dsp:sp>
    <dsp:sp modelId="{43C4001C-C728-4766-A3F4-CA42FC432C37}">
      <dsp:nvSpPr>
        <dsp:cNvPr id="0" name=""/>
        <dsp:cNvSpPr/>
      </dsp:nvSpPr>
      <dsp:spPr>
        <a:xfrm>
          <a:off x="3331" y="2246733"/>
          <a:ext cx="2432580" cy="691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Постійна</a:t>
          </a:r>
          <a:endParaRPr lang="uk-UA" sz="1600" kern="1200" dirty="0"/>
        </a:p>
      </dsp:txBody>
      <dsp:txXfrm>
        <a:off x="3331" y="2246733"/>
        <a:ext cx="2432580" cy="691108"/>
      </dsp:txXfrm>
    </dsp:sp>
    <dsp:sp modelId="{C9943751-85AD-4B3F-AE59-6A4745478547}">
      <dsp:nvSpPr>
        <dsp:cNvPr id="0" name=""/>
        <dsp:cNvSpPr/>
      </dsp:nvSpPr>
      <dsp:spPr>
        <a:xfrm>
          <a:off x="3331" y="2994274"/>
          <a:ext cx="2432580" cy="691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Кеш-пам’ять </a:t>
          </a:r>
          <a:endParaRPr lang="uk-UA" sz="1600" kern="1200" dirty="0"/>
        </a:p>
      </dsp:txBody>
      <dsp:txXfrm>
        <a:off x="3331" y="2994274"/>
        <a:ext cx="2432580" cy="691108"/>
      </dsp:txXfrm>
    </dsp:sp>
    <dsp:sp modelId="{799AEE7D-3247-4966-9C49-E18B76EC0F66}">
      <dsp:nvSpPr>
        <dsp:cNvPr id="0" name=""/>
        <dsp:cNvSpPr/>
      </dsp:nvSpPr>
      <dsp:spPr>
        <a:xfrm>
          <a:off x="2640248" y="751652"/>
          <a:ext cx="4916244" cy="691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Зовнішня</a:t>
          </a:r>
          <a:endParaRPr lang="uk-UA" sz="2400" kern="1200" dirty="0"/>
        </a:p>
      </dsp:txBody>
      <dsp:txXfrm>
        <a:off x="2640248" y="751652"/>
        <a:ext cx="4916244" cy="691108"/>
      </dsp:txXfrm>
    </dsp:sp>
    <dsp:sp modelId="{89E0B828-F381-48FD-9B79-83687F064FD3}">
      <dsp:nvSpPr>
        <dsp:cNvPr id="0" name=""/>
        <dsp:cNvSpPr/>
      </dsp:nvSpPr>
      <dsp:spPr>
        <a:xfrm>
          <a:off x="2640248" y="1499193"/>
          <a:ext cx="4916244" cy="691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Пам’ять  на жортских магнітних дисках</a:t>
          </a:r>
          <a:endParaRPr lang="uk-UA" sz="1400" kern="1200" dirty="0"/>
        </a:p>
      </dsp:txBody>
      <dsp:txXfrm>
        <a:off x="2640248" y="1499193"/>
        <a:ext cx="4916244" cy="691108"/>
      </dsp:txXfrm>
    </dsp:sp>
    <dsp:sp modelId="{EB8DAF70-766E-44BF-B453-33D45F106C1A}">
      <dsp:nvSpPr>
        <dsp:cNvPr id="0" name=""/>
        <dsp:cNvSpPr/>
      </dsp:nvSpPr>
      <dsp:spPr>
        <a:xfrm>
          <a:off x="2640248" y="2246733"/>
          <a:ext cx="4916244" cy="691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Пам’ять на гнучких магнітних дисках </a:t>
          </a:r>
          <a:endParaRPr lang="uk-UA" sz="1400" kern="1200" dirty="0"/>
        </a:p>
      </dsp:txBody>
      <dsp:txXfrm>
        <a:off x="2640248" y="2246733"/>
        <a:ext cx="4916244" cy="691108"/>
      </dsp:txXfrm>
    </dsp:sp>
    <dsp:sp modelId="{C184D1CE-C3EB-4AC1-8156-6FD260305CBE}">
      <dsp:nvSpPr>
        <dsp:cNvPr id="0" name=""/>
        <dsp:cNvSpPr/>
      </dsp:nvSpPr>
      <dsp:spPr>
        <a:xfrm>
          <a:off x="2640248" y="2994274"/>
          <a:ext cx="4916244" cy="691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Пам’ять на оптичних дисках</a:t>
          </a:r>
          <a:endParaRPr lang="uk-UA" sz="1400" kern="1200" dirty="0"/>
        </a:p>
      </dsp:txBody>
      <dsp:txXfrm>
        <a:off x="2640248" y="2994274"/>
        <a:ext cx="4916244" cy="691108"/>
      </dsp:txXfrm>
    </dsp:sp>
    <dsp:sp modelId="{4C08727A-3BDC-4217-A5FA-5C5A1E7AB1D6}">
      <dsp:nvSpPr>
        <dsp:cNvPr id="0" name=""/>
        <dsp:cNvSpPr/>
      </dsp:nvSpPr>
      <dsp:spPr>
        <a:xfrm>
          <a:off x="2640248" y="3741815"/>
          <a:ext cx="4916244" cy="691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Флеш-пам’ять </a:t>
          </a:r>
          <a:endParaRPr lang="uk-UA" sz="1400" kern="1200" dirty="0"/>
        </a:p>
      </dsp:txBody>
      <dsp:txXfrm>
        <a:off x="2640248" y="3741815"/>
        <a:ext cx="4916244" cy="691108"/>
      </dsp:txXfrm>
    </dsp:sp>
    <dsp:sp modelId="{701786CF-3B86-4A20-B07F-0A0AD9B73CC0}">
      <dsp:nvSpPr>
        <dsp:cNvPr id="0" name=""/>
        <dsp:cNvSpPr/>
      </dsp:nvSpPr>
      <dsp:spPr>
        <a:xfrm>
          <a:off x="2640248" y="4489356"/>
          <a:ext cx="2432580" cy="691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Пам’ять на магнітних стрічках</a:t>
          </a:r>
          <a:endParaRPr lang="uk-UA" sz="1400" kern="1200" dirty="0"/>
        </a:p>
      </dsp:txBody>
      <dsp:txXfrm>
        <a:off x="2640248" y="4489356"/>
        <a:ext cx="2432580" cy="691108"/>
      </dsp:txXfrm>
    </dsp:sp>
    <dsp:sp modelId="{FEAFAABF-BD41-416F-9BC3-2E6B1775D78B}">
      <dsp:nvSpPr>
        <dsp:cNvPr id="0" name=""/>
        <dsp:cNvSpPr/>
      </dsp:nvSpPr>
      <dsp:spPr>
        <a:xfrm>
          <a:off x="5123912" y="4489356"/>
          <a:ext cx="2432580" cy="691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Інші види пам’яті</a:t>
          </a:r>
          <a:endParaRPr lang="uk-UA" sz="1400" kern="1200" dirty="0"/>
        </a:p>
      </dsp:txBody>
      <dsp:txXfrm>
        <a:off x="5123912" y="4489356"/>
        <a:ext cx="2432580" cy="6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2355965" cy="18002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uk-UA" sz="3600" dirty="0"/>
              <a:t>Пам’ять  комп’ютера </a:t>
            </a:r>
            <a:r>
              <a:rPr lang="uk-UA" sz="3600" dirty="0" smtClean="0"/>
              <a:t>та її види</a:t>
            </a:r>
            <a:endParaRPr lang="uk-UA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20" name="Picture 4" descr="Результат пошуку зображень за запитом &quot;Память п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7254">
            <a:off x="447520" y="2409936"/>
            <a:ext cx="2884832" cy="270577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34824" name="Picture 8" descr="Результат пошуку зображень за запитом &quot;Пам'ять пк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5810">
            <a:off x="3259560" y="3556720"/>
            <a:ext cx="2069606" cy="206960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34826" name="Picture 10" descr="Пов’язане зображен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2619375" cy="210502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pic>
        <p:nvPicPr>
          <p:cNvPr id="34828" name="Picture 12" descr="Пов’язане зображенн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6078">
            <a:off x="5939545" y="1870039"/>
            <a:ext cx="2688017" cy="20190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8474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0" i="1" smtClean="0">
                <a:effectLst/>
              </a:rPr>
              <a:t>Зовнішня пам’ять </a:t>
            </a:r>
            <a:endParaRPr lang="ru-RU" sz="3600" b="0" i="1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/>
              <a:t>Пам’ять на магнітних стрічках </a:t>
            </a:r>
            <a:r>
              <a:rPr lang="ru-RU" sz="2400" u="sng" smtClean="0"/>
              <a:t>реалізована за </a:t>
            </a:r>
            <a:r>
              <a:rPr lang="ru-RU" sz="2400" u="sng"/>
              <a:t>допомогою магнітного способу запису, зберігання і зчитування даних. Носієм даних є магнітна стрічка, яка поміщена в жорсткий футляр — касету. Ємність становить від 4 до 40 Гбайт і більше.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33056"/>
            <a:ext cx="3528392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58307"/>
            <a:ext cx="3538364" cy="2469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14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0308309"/>
              </p:ext>
            </p:extLst>
          </p:nvPr>
        </p:nvGraphicFramePr>
        <p:xfrm>
          <a:off x="971600" y="620688"/>
          <a:ext cx="7559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7125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9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i="1" dirty="0" smtClean="0"/>
              <a:t>Внутрішня пам’ять </a:t>
            </a:r>
            <a:endParaRPr lang="uk-UA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8658" y="2348880"/>
            <a:ext cx="3970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/>
              <a:t>Оперативна пам'ять — швидкодіюча пам'ять, призначена для запису, зберігання та читання інформації у процесі її обробки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0876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05" y="4221088"/>
            <a:ext cx="366400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316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801434"/>
          </a:xfrm>
        </p:spPr>
        <p:txBody>
          <a:bodyPr>
            <a:normAutofit/>
          </a:bodyPr>
          <a:lstStyle/>
          <a:p>
            <a:pPr algn="ctr"/>
            <a:r>
              <a:rPr lang="uk-UA" sz="3600" b="0" i="1" smtClean="0"/>
              <a:t>Внутрішня пам’ять </a:t>
            </a:r>
            <a:endParaRPr lang="uk-UA" sz="3600" b="0" i="1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9036496" cy="2952328"/>
          </a:xfrm>
        </p:spPr>
        <p:txBody>
          <a:bodyPr>
            <a:noAutofit/>
          </a:bodyPr>
          <a:lstStyle/>
          <a:p>
            <a:pPr algn="ctr"/>
            <a:r>
              <a:rPr lang="uk-UA" sz="2400" u="sng"/>
              <a:t>Постійна пам'ять (ПЗП або </a:t>
            </a:r>
            <a:r>
              <a:rPr lang="en-US" sz="2400" u="sng"/>
              <a:t>ROM – </a:t>
            </a:r>
            <a:r>
              <a:rPr lang="uk-UA" sz="2400" u="sng"/>
              <a:t>англ. </a:t>
            </a:r>
            <a:r>
              <a:rPr lang="en-US" sz="2400" u="sng"/>
              <a:t>Read Only Memory — </a:t>
            </a:r>
            <a:r>
              <a:rPr lang="uk-UA" sz="2400" u="sng"/>
              <a:t>пам’ять тільки для читання) — швидкодіюча енергонезалежна пам'ять, призначена для зберігання інформації, що не змінюється під час виконання програм. Ця пам’ять невелика за ємністю (кілька сотень кілобайтів) і містить програму тестування пристроїв комп’ютера при ввімкненні – </a:t>
            </a:r>
            <a:r>
              <a:rPr lang="en-US" sz="2400" u="sng" smtClean="0"/>
              <a:t>POST</a:t>
            </a:r>
            <a:r>
              <a:rPr lang="uk-UA" sz="2400" u="sng" smtClean="0"/>
              <a:t> та </a:t>
            </a:r>
            <a:r>
              <a:rPr lang="uk-UA" sz="2400" u="sng"/>
              <a:t>базову систему введення-виведення – </a:t>
            </a:r>
            <a:r>
              <a:rPr lang="en-US" sz="2400" u="sng" smtClean="0"/>
              <a:t>BIOS</a:t>
            </a:r>
            <a:r>
              <a:rPr lang="uk-UA" sz="2400" u="sng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381250" cy="17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53136"/>
            <a:ext cx="2438400" cy="17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381250" cy="17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22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0966"/>
          </a:xfrm>
        </p:spPr>
        <p:txBody>
          <a:bodyPr/>
          <a:lstStyle/>
          <a:p>
            <a:pPr algn="ctr"/>
            <a:r>
              <a:rPr lang="uk-UA" b="0" i="1" smtClean="0">
                <a:effectLst/>
              </a:rPr>
              <a:t>Внутрішня пам’ять</a:t>
            </a:r>
            <a:endParaRPr lang="ru-RU" b="0" i="1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smtClean="0"/>
              <a:t>Кеш— </a:t>
            </a:r>
            <a:r>
              <a:rPr lang="ru-RU" sz="2400" u="sng"/>
              <a:t>особлива швидкісна пам'ять або частина ОЗП, де зберігаються копії часто використовуваних даних. Забезпечує до них швидкий доступ. Кеш пам'ять зберігає вміст і адресу даних, до яких часто звертається процесор. Під час чергового звертання процесора до адреси пам'яті, перевіряється наявність цієї адреси у кеші.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262863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1"/>
            <a:ext cx="3096344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096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0" i="1" smtClean="0">
                <a:effectLst/>
              </a:rPr>
              <a:t>Зовнішня пам’ять </a:t>
            </a:r>
            <a:endParaRPr lang="ru-RU" sz="3600" b="0" i="1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/>
              <a:t>НЖМД – це основний пристрій для довготривалого збереження великих об’ємів даних та програм. Інші назви: жорсткий диск, вінчестер, </a:t>
            </a:r>
            <a:r>
              <a:rPr lang="en-US" sz="2400" u="sng"/>
              <a:t>HDD (Hard Disk Drive). </a:t>
            </a:r>
            <a:r>
              <a:rPr lang="ru-RU" sz="2400" u="sng"/>
              <a:t>Ззовні, вінчестер є плоскою герметично закритою коробкою, всередині якої знаходяться на спільній осі декілька жорстких алюмінієвих або скляних пластинок круглої форми.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07" y="4293096"/>
            <a:ext cx="3048000" cy="2305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217540" cy="2305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354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uk-UA" sz="3600" b="0" i="1" smtClean="0">
                <a:effectLst/>
              </a:rPr>
              <a:t>Зовнішня пам’ять </a:t>
            </a:r>
            <a:endParaRPr lang="ru-RU" sz="3600" b="0" i="1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/>
              <a:t>Гнучкий </a:t>
            </a:r>
            <a:r>
              <a:rPr lang="ru-RU" sz="2400" u="sng" smtClean="0"/>
              <a:t>диск також </a:t>
            </a:r>
            <a:r>
              <a:rPr lang="ru-RU" sz="2400" u="sng"/>
              <a:t>Дискета, Гнучкий магнітний диск чи Флоппі </a:t>
            </a:r>
            <a:r>
              <a:rPr lang="ru-RU" sz="2400" u="sng" smtClean="0"/>
              <a:t>Диск(англ</a:t>
            </a:r>
            <a:r>
              <a:rPr lang="ru-RU" sz="2400" u="sng"/>
              <a:t>. </a:t>
            </a:r>
            <a:r>
              <a:rPr lang="en-US" sz="2400" u="sng"/>
              <a:t>Floppy disk) — </a:t>
            </a:r>
            <a:r>
              <a:rPr lang="ru-RU" sz="2400" u="sng"/>
              <a:t>портативний носій інформації, який використовується для багаторазового запису та зберігання даних, що являє собою поміщений в захисний пластиковий корпус (диск діаметром 3½ має жорсткіший футляр, ніж диск діаметром 5¼) гнучкий магнітний диск, покритий феромагнітним шаром.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736304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11181" cy="2448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587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0" i="1" smtClean="0">
                <a:effectLst/>
              </a:rPr>
              <a:t>Зовнішня пам’ять </a:t>
            </a:r>
            <a:endParaRPr lang="ru-RU" sz="3600" b="0" i="1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9035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/>
              <a:t>Опти́чний диск — носій даних у вигляді пластикового чи алюмінієвого диска, призначеного для запису й відтворення звуку, зображення, буквенно-цифрової інформації тощо за допомогою лазерного променя. Щільність запису — понад 108 біт/см.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969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1">
                <a:effectLst/>
              </a:rPr>
              <a:t>Зовнішня пам’ять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144000" cy="267765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vi-VN" sz="2400" u="sng"/>
              <a:t>Флеш-па́м'ять — це тип довготривалої комп'ютерної пам'яті, вміст якої можна видалити чи перепрограмувати електричним методом</a:t>
            </a:r>
            <a:r>
              <a:rPr lang="vi-VN" sz="2400" u="sng" smtClean="0"/>
              <a:t>.</a:t>
            </a:r>
            <a:endParaRPr lang="uk-UA" sz="2400" u="sng" smtClean="0"/>
          </a:p>
          <a:p>
            <a:pPr>
              <a:lnSpc>
                <a:spcPct val="300000"/>
              </a:lnSpc>
            </a:pPr>
            <a:r>
              <a:rPr lang="uk-UA" sz="2400" u="sng" smtClean="0">
                <a:solidFill>
                  <a:srgbClr val="FF0000"/>
                </a:solidFill>
              </a:rPr>
              <a:t>Не треба плутати з картами пам’яті</a:t>
            </a:r>
          </a:p>
          <a:p>
            <a:r>
              <a:rPr lang="uk-UA" sz="2400" u="sng" smtClean="0">
                <a:solidFill>
                  <a:srgbClr val="FF0000"/>
                </a:solidFill>
              </a:rPr>
              <a:t>Не потрібно плутати з </a:t>
            </a:r>
            <a:r>
              <a:rPr lang="en-US" sz="2400" u="sng">
                <a:solidFill>
                  <a:srgbClr val="FF0000"/>
                </a:solidFill>
              </a:rPr>
              <a:t>USB-</a:t>
            </a:r>
            <a:r>
              <a:rPr lang="uk-UA" sz="2400" u="sng" smtClean="0">
                <a:solidFill>
                  <a:srgbClr val="FF0000"/>
                </a:solidFill>
              </a:rPr>
              <a:t>флеш-накопичувачами</a:t>
            </a:r>
            <a:endParaRPr lang="ru-RU" sz="2400" u="sng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222576"/>
            <a:ext cx="4392488" cy="2482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8875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122</TotalTime>
  <Words>398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Пам’ять  комп’ютера та її види</vt:lpstr>
      <vt:lpstr>Слайд 2</vt:lpstr>
      <vt:lpstr>Внутрішня пам’ять </vt:lpstr>
      <vt:lpstr>Внутрішня пам’ять </vt:lpstr>
      <vt:lpstr>Внутрішня пам’ять</vt:lpstr>
      <vt:lpstr>Зовнішня пам’ять </vt:lpstr>
      <vt:lpstr>Зовнішня пам’ять </vt:lpstr>
      <vt:lpstr>Зовнішня пам’ять </vt:lpstr>
      <vt:lpstr>Зовнішня пам’ять </vt:lpstr>
      <vt:lpstr>Зовнішня пам’ять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Пам`ять помп`ютера та її види</dc:title>
  <dc:creator>Sara Yasmeen (Wipro Technologies)</dc:creator>
  <cp:lastModifiedBy>RePack by Diakov</cp:lastModifiedBy>
  <cp:revision>13</cp:revision>
  <dcterms:created xsi:type="dcterms:W3CDTF">2010-02-23T11:30:32Z</dcterms:created>
  <dcterms:modified xsi:type="dcterms:W3CDTF">2016-12-09T16:17:33Z</dcterms:modified>
</cp:coreProperties>
</file>