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25"/>
  </p:notesMasterIdLst>
  <p:sldIdLst>
    <p:sldId id="256" r:id="rId2"/>
    <p:sldId id="257" r:id="rId3"/>
    <p:sldId id="305" r:id="rId4"/>
    <p:sldId id="258" r:id="rId5"/>
    <p:sldId id="310" r:id="rId6"/>
    <p:sldId id="306" r:id="rId7"/>
    <p:sldId id="307" r:id="rId8"/>
    <p:sldId id="308" r:id="rId9"/>
    <p:sldId id="309" r:id="rId10"/>
    <p:sldId id="311" r:id="rId11"/>
    <p:sldId id="262" r:id="rId12"/>
    <p:sldId id="263" r:id="rId13"/>
    <p:sldId id="265" r:id="rId14"/>
    <p:sldId id="267" r:id="rId15"/>
    <p:sldId id="268" r:id="rId16"/>
    <p:sldId id="269" r:id="rId17"/>
    <p:sldId id="270" r:id="rId18"/>
    <p:sldId id="271" r:id="rId19"/>
    <p:sldId id="283" r:id="rId20"/>
    <p:sldId id="284" r:id="rId21"/>
    <p:sldId id="285" r:id="rId22"/>
    <p:sldId id="286" r:id="rId23"/>
    <p:sldId id="28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88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53F05-0457-4FF7-A365-4F7706694CA4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28CFB986-9CCA-4B71-B6B0-45AA78F63547}">
      <dgm:prSet phldrT="[Текст]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uk-UA" b="1" i="1" smtClean="0">
              <a:solidFill>
                <a:schemeClr val="bg1"/>
              </a:solidFill>
              <a:latin typeface="+mj-lt"/>
            </a:rPr>
            <a:t>Операційна система</a:t>
          </a:r>
          <a:endParaRPr lang="uk-UA" b="1" i="1" dirty="0">
            <a:solidFill>
              <a:schemeClr val="bg1"/>
            </a:solidFill>
            <a:latin typeface="+mj-lt"/>
          </a:endParaRPr>
        </a:p>
      </dgm:t>
    </dgm:pt>
    <dgm:pt modelId="{9F102E25-2088-4807-8F0B-1FF4C2991AD0}" type="parTrans" cxnId="{5FAAF662-B952-475C-83FF-2B3FC742D6A2}">
      <dgm:prSet/>
      <dgm:spPr/>
      <dgm:t>
        <a:bodyPr/>
        <a:lstStyle/>
        <a:p>
          <a:endParaRPr lang="uk-UA"/>
        </a:p>
      </dgm:t>
    </dgm:pt>
    <dgm:pt modelId="{4760C2CB-C12B-4452-8FCE-994A4EACC745}" type="sibTrans" cxnId="{5FAAF662-B952-475C-83FF-2B3FC742D6A2}">
      <dgm:prSet/>
      <dgm:spPr/>
      <dgm:t>
        <a:bodyPr/>
        <a:lstStyle/>
        <a:p>
          <a:endParaRPr lang="uk-UA"/>
        </a:p>
      </dgm:t>
    </dgm:pt>
    <dgm:pt modelId="{5DCBAD95-BB39-44DC-88DD-B5F6FF101AF8}">
      <dgm:prSet phldrT="[Текст]" custT="1"/>
      <dgm:spPr>
        <a:solidFill>
          <a:schemeClr val="accent3">
            <a:hueOff val="0"/>
            <a:satOff val="0"/>
            <a:lumOff val="0"/>
          </a:schemeClr>
        </a:solidFill>
      </dgm:spPr>
      <dgm:t>
        <a:bodyPr/>
        <a:lstStyle/>
        <a:p>
          <a:r>
            <a:rPr lang="uk-UA" sz="1200" b="1" smtClean="0">
              <a:solidFill>
                <a:schemeClr val="bg1"/>
              </a:solidFill>
            </a:rPr>
            <a:t>Забезпечує роботу з пристроями</a:t>
          </a:r>
          <a:endParaRPr lang="uk-UA" sz="1200" b="1" dirty="0">
            <a:solidFill>
              <a:schemeClr val="bg1"/>
            </a:solidFill>
          </a:endParaRPr>
        </a:p>
      </dgm:t>
    </dgm:pt>
    <dgm:pt modelId="{C1F8E0C1-A90B-427E-A024-CF2086E6968A}" type="parTrans" cxnId="{C7208364-855D-4116-BC44-A7EAF6058637}">
      <dgm:prSet/>
      <dgm:spPr/>
      <dgm:t>
        <a:bodyPr/>
        <a:lstStyle/>
        <a:p>
          <a:endParaRPr lang="uk-UA"/>
        </a:p>
      </dgm:t>
    </dgm:pt>
    <dgm:pt modelId="{A38A50F7-9E9A-4372-BBAA-7EF318C71AB6}" type="sibTrans" cxnId="{C7208364-855D-4116-BC44-A7EAF6058637}">
      <dgm:prSet/>
      <dgm:spPr/>
      <dgm:t>
        <a:bodyPr/>
        <a:lstStyle/>
        <a:p>
          <a:endParaRPr lang="uk-UA"/>
        </a:p>
      </dgm:t>
    </dgm:pt>
    <dgm:pt modelId="{3CCB12E6-43CF-4F6D-9495-2BD757CE216D}">
      <dgm:prSet phldrT="[Текст]" custT="1"/>
      <dgm:spPr>
        <a:solidFill>
          <a:schemeClr val="accent4">
            <a:hueOff val="0"/>
            <a:satOff val="0"/>
            <a:lumOff val="0"/>
          </a:schemeClr>
        </a:solidFill>
      </dgm:spPr>
      <dgm:t>
        <a:bodyPr/>
        <a:lstStyle/>
        <a:p>
          <a:r>
            <a:rPr lang="uk-UA" sz="1200" b="1" dirty="0" smtClean="0">
              <a:solidFill>
                <a:schemeClr val="bg1"/>
              </a:solidFill>
            </a:rPr>
            <a:t>Організовує виконання програм</a:t>
          </a:r>
          <a:endParaRPr lang="uk-UA" sz="1200" b="1" dirty="0">
            <a:solidFill>
              <a:schemeClr val="bg1"/>
            </a:solidFill>
          </a:endParaRPr>
        </a:p>
      </dgm:t>
    </dgm:pt>
    <dgm:pt modelId="{54669818-2F1F-4724-ABD0-70FFF8769779}" type="parTrans" cxnId="{9999A28B-220C-4971-9589-75CACE246177}">
      <dgm:prSet/>
      <dgm:spPr/>
      <dgm:t>
        <a:bodyPr/>
        <a:lstStyle/>
        <a:p>
          <a:endParaRPr lang="uk-UA"/>
        </a:p>
      </dgm:t>
    </dgm:pt>
    <dgm:pt modelId="{EDF042D2-2111-4A60-929D-9C7EECF5DBAF}" type="sibTrans" cxnId="{9999A28B-220C-4971-9589-75CACE246177}">
      <dgm:prSet/>
      <dgm:spPr/>
      <dgm:t>
        <a:bodyPr/>
        <a:lstStyle/>
        <a:p>
          <a:endParaRPr lang="uk-UA"/>
        </a:p>
      </dgm:t>
    </dgm:pt>
    <dgm:pt modelId="{A4D50633-AC85-4893-9C74-4E2A97589597}">
      <dgm:prSet phldrT="[Текст]" custT="1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uk-UA" sz="1200" b="1" smtClean="0">
              <a:solidFill>
                <a:schemeClr val="bg1"/>
              </a:solidFill>
            </a:rPr>
            <a:t>Забезпечує роботу з даними</a:t>
          </a:r>
          <a:endParaRPr lang="uk-UA" sz="1200" b="1" dirty="0">
            <a:solidFill>
              <a:schemeClr val="bg1"/>
            </a:solidFill>
          </a:endParaRPr>
        </a:p>
      </dgm:t>
    </dgm:pt>
    <dgm:pt modelId="{EE203A94-A2B5-4E57-953C-8C1AABBC7592}" type="parTrans" cxnId="{ACA02577-0E0D-4312-9133-C6704F65683E}">
      <dgm:prSet/>
      <dgm:spPr/>
      <dgm:t>
        <a:bodyPr/>
        <a:lstStyle/>
        <a:p>
          <a:endParaRPr lang="uk-UA"/>
        </a:p>
      </dgm:t>
    </dgm:pt>
    <dgm:pt modelId="{9AD5CFCA-A626-407C-9B62-54AA16122287}" type="sibTrans" cxnId="{ACA02577-0E0D-4312-9133-C6704F65683E}">
      <dgm:prSet/>
      <dgm:spPr/>
      <dgm:t>
        <a:bodyPr/>
        <a:lstStyle/>
        <a:p>
          <a:endParaRPr lang="uk-UA"/>
        </a:p>
      </dgm:t>
    </dgm:pt>
    <dgm:pt modelId="{88823070-6B90-4D09-A957-D2B6AC4E7A80}">
      <dgm:prSet phldrT="[Текст]" custT="1"/>
      <dgm:spPr>
        <a:solidFill>
          <a:schemeClr val="accent3">
            <a:hueOff val="0"/>
            <a:satOff val="0"/>
            <a:lumOff val="0"/>
          </a:schemeClr>
        </a:solidFill>
      </dgm:spPr>
      <dgm:t>
        <a:bodyPr/>
        <a:lstStyle/>
        <a:p>
          <a:r>
            <a:rPr lang="uk-UA" sz="1200" b="1" smtClean="0">
              <a:solidFill>
                <a:schemeClr val="bg1"/>
              </a:solidFill>
            </a:rPr>
            <a:t>Забезпечує інтерфейс</a:t>
          </a:r>
          <a:endParaRPr lang="uk-UA" sz="1200" b="1" dirty="0">
            <a:solidFill>
              <a:schemeClr val="bg1"/>
            </a:solidFill>
          </a:endParaRPr>
        </a:p>
      </dgm:t>
    </dgm:pt>
    <dgm:pt modelId="{EADA3114-7CF8-46A2-BAE4-257A644767AC}" type="parTrans" cxnId="{72FDC080-8EB0-46B2-A0BD-0BAAB8EE5399}">
      <dgm:prSet/>
      <dgm:spPr/>
      <dgm:t>
        <a:bodyPr/>
        <a:lstStyle/>
        <a:p>
          <a:endParaRPr lang="uk-UA"/>
        </a:p>
      </dgm:t>
    </dgm:pt>
    <dgm:pt modelId="{6AB50421-F5AA-4324-AF37-0F45ED3BEAB6}" type="sibTrans" cxnId="{72FDC080-8EB0-46B2-A0BD-0BAAB8EE5399}">
      <dgm:prSet/>
      <dgm:spPr/>
      <dgm:t>
        <a:bodyPr/>
        <a:lstStyle/>
        <a:p>
          <a:endParaRPr lang="uk-UA"/>
        </a:p>
      </dgm:t>
    </dgm:pt>
    <dgm:pt modelId="{9D5C362F-740D-4B1A-8AA3-7E5F4F2F87D6}">
      <dgm:prSet custT="1"/>
      <dgm:spPr>
        <a:solidFill>
          <a:schemeClr val="accent5">
            <a:hueOff val="0"/>
            <a:satOff val="0"/>
            <a:lumOff val="0"/>
          </a:schemeClr>
        </a:solidFill>
      </dgm:spPr>
      <dgm:t>
        <a:bodyPr/>
        <a:lstStyle/>
        <a:p>
          <a:r>
            <a:rPr lang="uk-UA" sz="1200" b="1" smtClean="0">
              <a:solidFill>
                <a:schemeClr val="bg1"/>
              </a:solidFill>
            </a:rPr>
            <a:t>Керує процесами</a:t>
          </a:r>
          <a:endParaRPr lang="uk-UA" sz="1200" b="1" dirty="0">
            <a:solidFill>
              <a:schemeClr val="bg1"/>
            </a:solidFill>
          </a:endParaRPr>
        </a:p>
      </dgm:t>
    </dgm:pt>
    <dgm:pt modelId="{3CE30775-2689-4C75-9C24-C00FBA8EC3F6}" type="parTrans" cxnId="{423FD3B1-0033-4C64-9DC6-A97537AC89F3}">
      <dgm:prSet/>
      <dgm:spPr/>
      <dgm:t>
        <a:bodyPr/>
        <a:lstStyle/>
        <a:p>
          <a:endParaRPr lang="uk-UA"/>
        </a:p>
      </dgm:t>
    </dgm:pt>
    <dgm:pt modelId="{1C863799-1538-4141-BD92-AFF659F651DE}" type="sibTrans" cxnId="{423FD3B1-0033-4C64-9DC6-A97537AC89F3}">
      <dgm:prSet/>
      <dgm:spPr/>
      <dgm:t>
        <a:bodyPr/>
        <a:lstStyle/>
        <a:p>
          <a:endParaRPr lang="uk-UA"/>
        </a:p>
      </dgm:t>
    </dgm:pt>
    <dgm:pt modelId="{F768793C-3DB2-4E7A-BFD5-FC08B8E52F4F}">
      <dgm:prSet custT="1"/>
      <dgm:spPr>
        <a:solidFill>
          <a:schemeClr val="accent6">
            <a:hueOff val="0"/>
            <a:satOff val="0"/>
            <a:lumOff val="0"/>
          </a:schemeClr>
        </a:solidFill>
      </dgm:spPr>
      <dgm:t>
        <a:bodyPr/>
        <a:lstStyle/>
        <a:p>
          <a:r>
            <a:rPr lang="uk-UA" sz="1200" b="1" smtClean="0">
              <a:solidFill>
                <a:schemeClr val="bg1"/>
              </a:solidFill>
            </a:rPr>
            <a:t>Керує ресурсами комп</a:t>
          </a:r>
          <a:r>
            <a:rPr lang="en-US" sz="1200" b="1" smtClean="0">
              <a:solidFill>
                <a:schemeClr val="bg1"/>
              </a:solidFill>
            </a:rPr>
            <a:t>’</a:t>
          </a:r>
          <a:r>
            <a:rPr lang="uk-UA" sz="1200" b="1" smtClean="0">
              <a:solidFill>
                <a:schemeClr val="bg1"/>
              </a:solidFill>
            </a:rPr>
            <a:t>ютера</a:t>
          </a:r>
          <a:endParaRPr lang="uk-UA" sz="1200" b="1" dirty="0">
            <a:solidFill>
              <a:schemeClr val="bg1"/>
            </a:solidFill>
          </a:endParaRPr>
        </a:p>
      </dgm:t>
    </dgm:pt>
    <dgm:pt modelId="{2F213F94-6D82-4D16-A374-C7AC7C10F450}" type="parTrans" cxnId="{A4DC9ACC-DC1A-4D74-819F-3688B2750A46}">
      <dgm:prSet/>
      <dgm:spPr/>
      <dgm:t>
        <a:bodyPr/>
        <a:lstStyle/>
        <a:p>
          <a:endParaRPr lang="uk-UA"/>
        </a:p>
      </dgm:t>
    </dgm:pt>
    <dgm:pt modelId="{D69A6AF3-428A-4654-A29D-A94527E71968}" type="sibTrans" cxnId="{A4DC9ACC-DC1A-4D74-819F-3688B2750A46}">
      <dgm:prSet/>
      <dgm:spPr/>
      <dgm:t>
        <a:bodyPr/>
        <a:lstStyle/>
        <a:p>
          <a:endParaRPr lang="uk-UA"/>
        </a:p>
      </dgm:t>
    </dgm:pt>
    <dgm:pt modelId="{D738179F-45B6-49F0-A7FD-48C5F684062D}" type="pres">
      <dgm:prSet presAssocID="{0E853F05-0457-4FF7-A365-4F7706694CA4}" presName="composite" presStyleCnt="0">
        <dgm:presLayoutVars>
          <dgm:chMax val="1"/>
          <dgm:dir/>
          <dgm:resizeHandles val="exact"/>
        </dgm:presLayoutVars>
      </dgm:prSet>
      <dgm:spPr/>
    </dgm:pt>
    <dgm:pt modelId="{C630FEC9-42DF-47A9-B3D4-A99075D30B44}" type="pres">
      <dgm:prSet presAssocID="{0E853F05-0457-4FF7-A365-4F7706694CA4}" presName="radial" presStyleCnt="0">
        <dgm:presLayoutVars>
          <dgm:animLvl val="ctr"/>
        </dgm:presLayoutVars>
      </dgm:prSet>
      <dgm:spPr/>
    </dgm:pt>
    <dgm:pt modelId="{20EC05C8-A0B0-45F8-8583-72E96FBC672A}" type="pres">
      <dgm:prSet presAssocID="{28CFB986-9CCA-4B71-B6B0-45AA78F63547}" presName="centerShape" presStyleLbl="vennNode1" presStyleIdx="0" presStyleCnt="7"/>
      <dgm:spPr/>
      <dgm:t>
        <a:bodyPr/>
        <a:lstStyle/>
        <a:p>
          <a:endParaRPr lang="uk-UA"/>
        </a:p>
      </dgm:t>
    </dgm:pt>
    <dgm:pt modelId="{90C9468F-5BB9-4783-B55D-5017C49769BE}" type="pres">
      <dgm:prSet presAssocID="{5DCBAD95-BB39-44DC-88DD-B5F6FF101AF8}" presName="node" presStyleLbl="vennNode1" presStyleIdx="1" presStyleCnt="7">
        <dgm:presLayoutVars>
          <dgm:bulletEnabled val="1"/>
        </dgm:presLayoutVars>
      </dgm:prSet>
      <dgm:spPr/>
    </dgm:pt>
    <dgm:pt modelId="{A8995E51-A43D-4668-B50B-4A022E825AC8}" type="pres">
      <dgm:prSet presAssocID="{3CCB12E6-43CF-4F6D-9495-2BD757CE216D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FF6043-0011-44EF-9D84-A81719994BF2}" type="pres">
      <dgm:prSet presAssocID="{9D5C362F-740D-4B1A-8AA3-7E5F4F2F87D6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BE9FB1-A91C-4980-B071-E668C24FA0B6}" type="pres">
      <dgm:prSet presAssocID="{F768793C-3DB2-4E7A-BFD5-FC08B8E52F4F}" presName="node" presStyleLbl="vennNode1" presStyleIdx="4" presStyleCnt="7">
        <dgm:presLayoutVars>
          <dgm:bulletEnabled val="1"/>
        </dgm:presLayoutVars>
      </dgm:prSet>
      <dgm:spPr/>
    </dgm:pt>
    <dgm:pt modelId="{D92E3C0A-F759-4AF9-9068-249BBA1A9063}" type="pres">
      <dgm:prSet presAssocID="{A4D50633-AC85-4893-9C74-4E2A97589597}" presName="node" presStyleLbl="vennNode1" presStyleIdx="5" presStyleCnt="7">
        <dgm:presLayoutVars>
          <dgm:bulletEnabled val="1"/>
        </dgm:presLayoutVars>
      </dgm:prSet>
      <dgm:spPr/>
    </dgm:pt>
    <dgm:pt modelId="{C36A0D63-87F1-41B4-922C-536A31EEBDC6}" type="pres">
      <dgm:prSet presAssocID="{88823070-6B90-4D09-A957-D2B6AC4E7A80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8772D0A2-BF30-46D4-A587-5E79C76DE600}" type="presOf" srcId="{28CFB986-9CCA-4B71-B6B0-45AA78F63547}" destId="{20EC05C8-A0B0-45F8-8583-72E96FBC672A}" srcOrd="0" destOrd="0" presId="urn:microsoft.com/office/officeart/2005/8/layout/radial3"/>
    <dgm:cxn modelId="{A4DC9ACC-DC1A-4D74-819F-3688B2750A46}" srcId="{28CFB986-9CCA-4B71-B6B0-45AA78F63547}" destId="{F768793C-3DB2-4E7A-BFD5-FC08B8E52F4F}" srcOrd="3" destOrd="0" parTransId="{2F213F94-6D82-4D16-A374-C7AC7C10F450}" sibTransId="{D69A6AF3-428A-4654-A29D-A94527E71968}"/>
    <dgm:cxn modelId="{5FAAF662-B952-475C-83FF-2B3FC742D6A2}" srcId="{0E853F05-0457-4FF7-A365-4F7706694CA4}" destId="{28CFB986-9CCA-4B71-B6B0-45AA78F63547}" srcOrd="0" destOrd="0" parTransId="{9F102E25-2088-4807-8F0B-1FF4C2991AD0}" sibTransId="{4760C2CB-C12B-4452-8FCE-994A4EACC745}"/>
    <dgm:cxn modelId="{7916EB67-9176-4264-A4FF-AD2059591D57}" type="presOf" srcId="{F768793C-3DB2-4E7A-BFD5-FC08B8E52F4F}" destId="{FFBE9FB1-A91C-4980-B071-E668C24FA0B6}" srcOrd="0" destOrd="0" presId="urn:microsoft.com/office/officeart/2005/8/layout/radial3"/>
    <dgm:cxn modelId="{C7208364-855D-4116-BC44-A7EAF6058637}" srcId="{28CFB986-9CCA-4B71-B6B0-45AA78F63547}" destId="{5DCBAD95-BB39-44DC-88DD-B5F6FF101AF8}" srcOrd="0" destOrd="0" parTransId="{C1F8E0C1-A90B-427E-A024-CF2086E6968A}" sibTransId="{A38A50F7-9E9A-4372-BBAA-7EF318C71AB6}"/>
    <dgm:cxn modelId="{72FDC080-8EB0-46B2-A0BD-0BAAB8EE5399}" srcId="{28CFB986-9CCA-4B71-B6B0-45AA78F63547}" destId="{88823070-6B90-4D09-A957-D2B6AC4E7A80}" srcOrd="5" destOrd="0" parTransId="{EADA3114-7CF8-46A2-BAE4-257A644767AC}" sibTransId="{6AB50421-F5AA-4324-AF37-0F45ED3BEAB6}"/>
    <dgm:cxn modelId="{9999A28B-220C-4971-9589-75CACE246177}" srcId="{28CFB986-9CCA-4B71-B6B0-45AA78F63547}" destId="{3CCB12E6-43CF-4F6D-9495-2BD757CE216D}" srcOrd="1" destOrd="0" parTransId="{54669818-2F1F-4724-ABD0-70FFF8769779}" sibTransId="{EDF042D2-2111-4A60-929D-9C7EECF5DBAF}"/>
    <dgm:cxn modelId="{B72086B8-D592-493A-B81A-0DB5A4FDD0B8}" type="presOf" srcId="{0E853F05-0457-4FF7-A365-4F7706694CA4}" destId="{D738179F-45B6-49F0-A7FD-48C5F684062D}" srcOrd="0" destOrd="0" presId="urn:microsoft.com/office/officeart/2005/8/layout/radial3"/>
    <dgm:cxn modelId="{ACA02577-0E0D-4312-9133-C6704F65683E}" srcId="{28CFB986-9CCA-4B71-B6B0-45AA78F63547}" destId="{A4D50633-AC85-4893-9C74-4E2A97589597}" srcOrd="4" destOrd="0" parTransId="{EE203A94-A2B5-4E57-953C-8C1AABBC7592}" sibTransId="{9AD5CFCA-A626-407C-9B62-54AA16122287}"/>
    <dgm:cxn modelId="{FAD671C2-E6D5-4EE4-877E-D292B23B17A3}" type="presOf" srcId="{A4D50633-AC85-4893-9C74-4E2A97589597}" destId="{D92E3C0A-F759-4AF9-9068-249BBA1A9063}" srcOrd="0" destOrd="0" presId="urn:microsoft.com/office/officeart/2005/8/layout/radial3"/>
    <dgm:cxn modelId="{AE5B7FC3-9BB6-4914-989E-6781C847E1EF}" type="presOf" srcId="{3CCB12E6-43CF-4F6D-9495-2BD757CE216D}" destId="{A8995E51-A43D-4668-B50B-4A022E825AC8}" srcOrd="0" destOrd="0" presId="urn:microsoft.com/office/officeart/2005/8/layout/radial3"/>
    <dgm:cxn modelId="{CE2E9E98-46AC-4C61-A250-CA8AD649208F}" type="presOf" srcId="{88823070-6B90-4D09-A957-D2B6AC4E7A80}" destId="{C36A0D63-87F1-41B4-922C-536A31EEBDC6}" srcOrd="0" destOrd="0" presId="urn:microsoft.com/office/officeart/2005/8/layout/radial3"/>
    <dgm:cxn modelId="{86AADB4C-0D72-48B5-9108-D86D8D1D2A38}" type="presOf" srcId="{9D5C362F-740D-4B1A-8AA3-7E5F4F2F87D6}" destId="{27FF6043-0011-44EF-9D84-A81719994BF2}" srcOrd="0" destOrd="0" presId="urn:microsoft.com/office/officeart/2005/8/layout/radial3"/>
    <dgm:cxn modelId="{2801B0EE-8DC3-4D1F-9012-A1B55F338A48}" type="presOf" srcId="{5DCBAD95-BB39-44DC-88DD-B5F6FF101AF8}" destId="{90C9468F-5BB9-4783-B55D-5017C49769BE}" srcOrd="0" destOrd="0" presId="urn:microsoft.com/office/officeart/2005/8/layout/radial3"/>
    <dgm:cxn modelId="{423FD3B1-0033-4C64-9DC6-A97537AC89F3}" srcId="{28CFB986-9CCA-4B71-B6B0-45AA78F63547}" destId="{9D5C362F-740D-4B1A-8AA3-7E5F4F2F87D6}" srcOrd="2" destOrd="0" parTransId="{3CE30775-2689-4C75-9C24-C00FBA8EC3F6}" sibTransId="{1C863799-1538-4141-BD92-AFF659F651DE}"/>
    <dgm:cxn modelId="{635EDD71-2E95-4C6E-90EA-BF905E817A4E}" type="presParOf" srcId="{D738179F-45B6-49F0-A7FD-48C5F684062D}" destId="{C630FEC9-42DF-47A9-B3D4-A99075D30B44}" srcOrd="0" destOrd="0" presId="urn:microsoft.com/office/officeart/2005/8/layout/radial3"/>
    <dgm:cxn modelId="{5DE84CD2-0670-4217-BD5D-41256987DD9F}" type="presParOf" srcId="{C630FEC9-42DF-47A9-B3D4-A99075D30B44}" destId="{20EC05C8-A0B0-45F8-8583-72E96FBC672A}" srcOrd="0" destOrd="0" presId="urn:microsoft.com/office/officeart/2005/8/layout/radial3"/>
    <dgm:cxn modelId="{B4ADEFB7-BCE4-4748-8E1A-88AD98DCEA44}" type="presParOf" srcId="{C630FEC9-42DF-47A9-B3D4-A99075D30B44}" destId="{90C9468F-5BB9-4783-B55D-5017C49769BE}" srcOrd="1" destOrd="0" presId="urn:microsoft.com/office/officeart/2005/8/layout/radial3"/>
    <dgm:cxn modelId="{64975724-81BA-4DA3-8927-976607CF9E4F}" type="presParOf" srcId="{C630FEC9-42DF-47A9-B3D4-A99075D30B44}" destId="{A8995E51-A43D-4668-B50B-4A022E825AC8}" srcOrd="2" destOrd="0" presId="urn:microsoft.com/office/officeart/2005/8/layout/radial3"/>
    <dgm:cxn modelId="{7096C391-DCBA-403A-9407-39F362CEA20E}" type="presParOf" srcId="{C630FEC9-42DF-47A9-B3D4-A99075D30B44}" destId="{27FF6043-0011-44EF-9D84-A81719994BF2}" srcOrd="3" destOrd="0" presId="urn:microsoft.com/office/officeart/2005/8/layout/radial3"/>
    <dgm:cxn modelId="{FF672FD7-4761-472F-A6D4-14A278DC1207}" type="presParOf" srcId="{C630FEC9-42DF-47A9-B3D4-A99075D30B44}" destId="{FFBE9FB1-A91C-4980-B071-E668C24FA0B6}" srcOrd="4" destOrd="0" presId="urn:microsoft.com/office/officeart/2005/8/layout/radial3"/>
    <dgm:cxn modelId="{A650551C-9E54-41FF-8F21-BD0F07B61501}" type="presParOf" srcId="{C630FEC9-42DF-47A9-B3D4-A99075D30B44}" destId="{D92E3C0A-F759-4AF9-9068-249BBA1A9063}" srcOrd="5" destOrd="0" presId="urn:microsoft.com/office/officeart/2005/8/layout/radial3"/>
    <dgm:cxn modelId="{7BDB02CA-52E4-47F5-AFA5-C2718C8DB8FB}" type="presParOf" srcId="{C630FEC9-42DF-47A9-B3D4-A99075D30B44}" destId="{C36A0D63-87F1-41B4-922C-536A31EEBDC6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4651E-B5A8-49AF-9D34-EB2A941B028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1D63E040-CD24-44D3-A037-170023FC62C2}">
      <dgm:prSet phldrT="[Текст]"/>
      <dgm:spPr/>
      <dgm:t>
        <a:bodyPr/>
        <a:lstStyle/>
        <a:p>
          <a:r>
            <a:rPr lang="uk-UA" dirty="0" smtClean="0"/>
            <a:t>Базова система введення/виведення</a:t>
          </a:r>
          <a:endParaRPr lang="uk-UA" dirty="0"/>
        </a:p>
      </dgm:t>
    </dgm:pt>
    <dgm:pt modelId="{EBAA96CA-30B7-4C71-B02E-978DE6924586}" type="parTrans" cxnId="{4B1458A2-7584-4C23-93B4-E8A49CBDB555}">
      <dgm:prSet/>
      <dgm:spPr/>
      <dgm:t>
        <a:bodyPr/>
        <a:lstStyle/>
        <a:p>
          <a:endParaRPr lang="uk-UA"/>
        </a:p>
      </dgm:t>
    </dgm:pt>
    <dgm:pt modelId="{8F3E49F6-7161-4E8C-89AC-0E713E7EBFD6}" type="sibTrans" cxnId="{4B1458A2-7584-4C23-93B4-E8A49CBDB555}">
      <dgm:prSet/>
      <dgm:spPr/>
      <dgm:t>
        <a:bodyPr/>
        <a:lstStyle/>
        <a:p>
          <a:endParaRPr lang="uk-UA"/>
        </a:p>
      </dgm:t>
    </dgm:pt>
    <dgm:pt modelId="{F12F1982-A2DA-4875-AED2-6DA3DB026799}">
      <dgm:prSet phldrT="[Текст]"/>
      <dgm:spPr/>
      <dgm:t>
        <a:bodyPr/>
        <a:lstStyle/>
        <a:p>
          <a:r>
            <a:rPr lang="uk-UA" dirty="0" smtClean="0"/>
            <a:t>Ядро операційної системи</a:t>
          </a:r>
          <a:endParaRPr lang="uk-UA" dirty="0"/>
        </a:p>
      </dgm:t>
    </dgm:pt>
    <dgm:pt modelId="{C441FF31-4982-4892-803B-6024607BF508}" type="parTrans" cxnId="{BCA69618-0421-41C3-80FB-AA85E42724B0}">
      <dgm:prSet/>
      <dgm:spPr/>
      <dgm:t>
        <a:bodyPr/>
        <a:lstStyle/>
        <a:p>
          <a:endParaRPr lang="uk-UA"/>
        </a:p>
      </dgm:t>
    </dgm:pt>
    <dgm:pt modelId="{6D8A52FE-2998-44F4-8F8F-6C9F340B60B9}" type="sibTrans" cxnId="{BCA69618-0421-41C3-80FB-AA85E42724B0}">
      <dgm:prSet/>
      <dgm:spPr/>
      <dgm:t>
        <a:bodyPr/>
        <a:lstStyle/>
        <a:p>
          <a:endParaRPr lang="uk-UA"/>
        </a:p>
      </dgm:t>
    </dgm:pt>
    <dgm:pt modelId="{FF906537-F281-49C9-BFA5-64A532A65AB3}">
      <dgm:prSet phldrT="[Текст]"/>
      <dgm:spPr/>
      <dgm:t>
        <a:bodyPr/>
        <a:lstStyle/>
        <a:p>
          <a:r>
            <a:rPr lang="uk-UA" dirty="0" smtClean="0"/>
            <a:t>Файлова система</a:t>
          </a:r>
          <a:endParaRPr lang="uk-UA" dirty="0"/>
        </a:p>
      </dgm:t>
    </dgm:pt>
    <dgm:pt modelId="{84A90B05-EE70-4947-A7DD-9F09BD9F4EBE}" type="parTrans" cxnId="{B9932670-9E46-4655-8465-BD8DEFD93FC6}">
      <dgm:prSet/>
      <dgm:spPr/>
      <dgm:t>
        <a:bodyPr/>
        <a:lstStyle/>
        <a:p>
          <a:endParaRPr lang="uk-UA"/>
        </a:p>
      </dgm:t>
    </dgm:pt>
    <dgm:pt modelId="{42BD6575-F460-4280-A694-C81C78325FEA}" type="sibTrans" cxnId="{B9932670-9E46-4655-8465-BD8DEFD93FC6}">
      <dgm:prSet/>
      <dgm:spPr/>
      <dgm:t>
        <a:bodyPr/>
        <a:lstStyle/>
        <a:p>
          <a:endParaRPr lang="uk-UA"/>
        </a:p>
      </dgm:t>
    </dgm:pt>
    <dgm:pt modelId="{113E14EB-582B-404D-BC75-7534DE96448B}">
      <dgm:prSet/>
      <dgm:spPr/>
      <dgm:t>
        <a:bodyPr/>
        <a:lstStyle/>
        <a:p>
          <a:r>
            <a:rPr lang="uk-UA" dirty="0" smtClean="0"/>
            <a:t>Інтерфейс користувача</a:t>
          </a:r>
          <a:endParaRPr lang="uk-UA" dirty="0"/>
        </a:p>
      </dgm:t>
    </dgm:pt>
    <dgm:pt modelId="{7333426A-A591-4284-BBB8-BF48D3276010}" type="parTrans" cxnId="{BD5BEAAE-20E5-4619-A106-AFBEB082FDB0}">
      <dgm:prSet/>
      <dgm:spPr/>
      <dgm:t>
        <a:bodyPr/>
        <a:lstStyle/>
        <a:p>
          <a:endParaRPr lang="uk-UA"/>
        </a:p>
      </dgm:t>
    </dgm:pt>
    <dgm:pt modelId="{B2CF366C-6B66-4D14-889E-2C8A1778D9CD}" type="sibTrans" cxnId="{BD5BEAAE-20E5-4619-A106-AFBEB082FDB0}">
      <dgm:prSet/>
      <dgm:spPr/>
      <dgm:t>
        <a:bodyPr/>
        <a:lstStyle/>
        <a:p>
          <a:endParaRPr lang="uk-UA"/>
        </a:p>
      </dgm:t>
    </dgm:pt>
    <dgm:pt modelId="{835B8916-B70B-4E35-835F-03A5DC998080}">
      <dgm:prSet/>
      <dgm:spPr/>
      <dgm:t>
        <a:bodyPr/>
        <a:lstStyle/>
        <a:p>
          <a:r>
            <a:rPr lang="uk-UA" dirty="0" smtClean="0"/>
            <a:t>Драйвери пристроїв</a:t>
          </a:r>
          <a:endParaRPr lang="uk-UA" dirty="0"/>
        </a:p>
      </dgm:t>
    </dgm:pt>
    <dgm:pt modelId="{28FA95A2-CF23-4AC3-B69B-B6326A7C65A9}" type="parTrans" cxnId="{F6747F79-84E2-473A-9759-A24421EEEAE4}">
      <dgm:prSet/>
      <dgm:spPr/>
      <dgm:t>
        <a:bodyPr/>
        <a:lstStyle/>
        <a:p>
          <a:endParaRPr lang="uk-UA"/>
        </a:p>
      </dgm:t>
    </dgm:pt>
    <dgm:pt modelId="{B78B4537-1EF7-44C5-AB28-09BF5D008D04}" type="sibTrans" cxnId="{F6747F79-84E2-473A-9759-A24421EEEAE4}">
      <dgm:prSet/>
      <dgm:spPr/>
      <dgm:t>
        <a:bodyPr/>
        <a:lstStyle/>
        <a:p>
          <a:endParaRPr lang="uk-UA"/>
        </a:p>
      </dgm:t>
    </dgm:pt>
    <dgm:pt modelId="{079D02BE-6787-4EA2-BBCB-5E2BC62A1928}" type="pres">
      <dgm:prSet presAssocID="{9854651E-B5A8-49AF-9D34-EB2A941B0286}" presName="linear" presStyleCnt="0">
        <dgm:presLayoutVars>
          <dgm:dir/>
          <dgm:animLvl val="lvl"/>
          <dgm:resizeHandles val="exact"/>
        </dgm:presLayoutVars>
      </dgm:prSet>
      <dgm:spPr/>
    </dgm:pt>
    <dgm:pt modelId="{6553FD29-5B73-4944-AB94-88F69D1C679F}" type="pres">
      <dgm:prSet presAssocID="{1D63E040-CD24-44D3-A037-170023FC62C2}" presName="parentLin" presStyleCnt="0"/>
      <dgm:spPr/>
    </dgm:pt>
    <dgm:pt modelId="{902B652A-B060-4127-A044-A337D7F44761}" type="pres">
      <dgm:prSet presAssocID="{1D63E040-CD24-44D3-A037-170023FC62C2}" presName="parentLeftMargin" presStyleLbl="node1" presStyleIdx="0" presStyleCnt="5"/>
      <dgm:spPr/>
    </dgm:pt>
    <dgm:pt modelId="{CA5D99A8-8A43-4DC3-9A32-31D292B98BD9}" type="pres">
      <dgm:prSet presAssocID="{1D63E040-CD24-44D3-A037-170023FC62C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CC1112-8844-4C55-AD55-B7BD7AEC5962}" type="pres">
      <dgm:prSet presAssocID="{1D63E040-CD24-44D3-A037-170023FC62C2}" presName="negativeSpace" presStyleCnt="0"/>
      <dgm:spPr/>
    </dgm:pt>
    <dgm:pt modelId="{EBB4B072-91FA-47D9-9E44-5D10A9A7781C}" type="pres">
      <dgm:prSet presAssocID="{1D63E040-CD24-44D3-A037-170023FC62C2}" presName="childText" presStyleLbl="conFgAcc1" presStyleIdx="0" presStyleCnt="5">
        <dgm:presLayoutVars>
          <dgm:bulletEnabled val="1"/>
        </dgm:presLayoutVars>
      </dgm:prSet>
      <dgm:spPr/>
    </dgm:pt>
    <dgm:pt modelId="{C645A5F9-7A29-4EAE-881B-7E6986D80484}" type="pres">
      <dgm:prSet presAssocID="{8F3E49F6-7161-4E8C-89AC-0E713E7EBFD6}" presName="spaceBetweenRectangles" presStyleCnt="0"/>
      <dgm:spPr/>
    </dgm:pt>
    <dgm:pt modelId="{7873B905-3ABA-4D17-9592-6B9B0028254D}" type="pres">
      <dgm:prSet presAssocID="{F12F1982-A2DA-4875-AED2-6DA3DB026799}" presName="parentLin" presStyleCnt="0"/>
      <dgm:spPr/>
    </dgm:pt>
    <dgm:pt modelId="{7CFD702D-9A5A-4D16-9E2A-DE59C5CC5FCD}" type="pres">
      <dgm:prSet presAssocID="{F12F1982-A2DA-4875-AED2-6DA3DB026799}" presName="parentLeftMargin" presStyleLbl="node1" presStyleIdx="0" presStyleCnt="5"/>
      <dgm:spPr/>
    </dgm:pt>
    <dgm:pt modelId="{EA364C49-E77E-4BCD-B27A-880A4B6E25B9}" type="pres">
      <dgm:prSet presAssocID="{F12F1982-A2DA-4875-AED2-6DA3DB02679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38D8EAD-2F6A-4A35-AEA4-975EA6BD2D86}" type="pres">
      <dgm:prSet presAssocID="{F12F1982-A2DA-4875-AED2-6DA3DB026799}" presName="negativeSpace" presStyleCnt="0"/>
      <dgm:spPr/>
    </dgm:pt>
    <dgm:pt modelId="{D5281FA8-6AEE-43BF-9A69-721DCB90299B}" type="pres">
      <dgm:prSet presAssocID="{F12F1982-A2DA-4875-AED2-6DA3DB026799}" presName="childText" presStyleLbl="conFgAcc1" presStyleIdx="1" presStyleCnt="5">
        <dgm:presLayoutVars>
          <dgm:bulletEnabled val="1"/>
        </dgm:presLayoutVars>
      </dgm:prSet>
      <dgm:spPr/>
    </dgm:pt>
    <dgm:pt modelId="{868751EB-8161-4555-B608-F0AA9A424428}" type="pres">
      <dgm:prSet presAssocID="{6D8A52FE-2998-44F4-8F8F-6C9F340B60B9}" presName="spaceBetweenRectangles" presStyleCnt="0"/>
      <dgm:spPr/>
    </dgm:pt>
    <dgm:pt modelId="{5E6CCFAB-42CC-4DF4-9063-064AB759E1F9}" type="pres">
      <dgm:prSet presAssocID="{FF906537-F281-49C9-BFA5-64A532A65AB3}" presName="parentLin" presStyleCnt="0"/>
      <dgm:spPr/>
    </dgm:pt>
    <dgm:pt modelId="{D0AAC5D6-8435-4241-88FD-9D24BF006C30}" type="pres">
      <dgm:prSet presAssocID="{FF906537-F281-49C9-BFA5-64A532A65AB3}" presName="parentLeftMargin" presStyleLbl="node1" presStyleIdx="1" presStyleCnt="5"/>
      <dgm:spPr/>
    </dgm:pt>
    <dgm:pt modelId="{391C2990-FD77-45F8-BDED-B80FD25882C9}" type="pres">
      <dgm:prSet presAssocID="{FF906537-F281-49C9-BFA5-64A532A65AB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5EB26B2-8079-4F36-A4CE-016E8F8A62A7}" type="pres">
      <dgm:prSet presAssocID="{FF906537-F281-49C9-BFA5-64A532A65AB3}" presName="negativeSpace" presStyleCnt="0"/>
      <dgm:spPr/>
    </dgm:pt>
    <dgm:pt modelId="{5F540FE1-D24C-4B10-91C4-0DB33F68046D}" type="pres">
      <dgm:prSet presAssocID="{FF906537-F281-49C9-BFA5-64A532A65AB3}" presName="childText" presStyleLbl="conFgAcc1" presStyleIdx="2" presStyleCnt="5">
        <dgm:presLayoutVars>
          <dgm:bulletEnabled val="1"/>
        </dgm:presLayoutVars>
      </dgm:prSet>
      <dgm:spPr/>
    </dgm:pt>
    <dgm:pt modelId="{1673E295-8CC9-45E8-902C-B3184F79B287}" type="pres">
      <dgm:prSet presAssocID="{42BD6575-F460-4280-A694-C81C78325FEA}" presName="spaceBetweenRectangles" presStyleCnt="0"/>
      <dgm:spPr/>
    </dgm:pt>
    <dgm:pt modelId="{1D214CFA-865F-4995-8FBF-3DC8B2CA3899}" type="pres">
      <dgm:prSet presAssocID="{835B8916-B70B-4E35-835F-03A5DC998080}" presName="parentLin" presStyleCnt="0"/>
      <dgm:spPr/>
    </dgm:pt>
    <dgm:pt modelId="{24E9271A-8A96-49B3-B974-942EB86C1A4B}" type="pres">
      <dgm:prSet presAssocID="{835B8916-B70B-4E35-835F-03A5DC998080}" presName="parentLeftMargin" presStyleLbl="node1" presStyleIdx="2" presStyleCnt="5"/>
      <dgm:spPr/>
    </dgm:pt>
    <dgm:pt modelId="{C0631743-F7EE-463D-A341-A464B4A6F5D2}" type="pres">
      <dgm:prSet presAssocID="{835B8916-B70B-4E35-835F-03A5DC99808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D1ADF04-3C7D-4588-8E54-365DBC33AA28}" type="pres">
      <dgm:prSet presAssocID="{835B8916-B70B-4E35-835F-03A5DC998080}" presName="negativeSpace" presStyleCnt="0"/>
      <dgm:spPr/>
    </dgm:pt>
    <dgm:pt modelId="{948489D0-799B-4F6D-91DC-EF11B1F2624B}" type="pres">
      <dgm:prSet presAssocID="{835B8916-B70B-4E35-835F-03A5DC998080}" presName="childText" presStyleLbl="conFgAcc1" presStyleIdx="3" presStyleCnt="5">
        <dgm:presLayoutVars>
          <dgm:bulletEnabled val="1"/>
        </dgm:presLayoutVars>
      </dgm:prSet>
      <dgm:spPr/>
    </dgm:pt>
    <dgm:pt modelId="{90B0EE23-8610-4C54-BC49-F27CDA3FAC2C}" type="pres">
      <dgm:prSet presAssocID="{B78B4537-1EF7-44C5-AB28-09BF5D008D04}" presName="spaceBetweenRectangles" presStyleCnt="0"/>
      <dgm:spPr/>
    </dgm:pt>
    <dgm:pt modelId="{DD4BD2E9-108C-41EF-8DDE-975C02519C72}" type="pres">
      <dgm:prSet presAssocID="{113E14EB-582B-404D-BC75-7534DE96448B}" presName="parentLin" presStyleCnt="0"/>
      <dgm:spPr/>
    </dgm:pt>
    <dgm:pt modelId="{9DF2C3A2-E13F-4F93-8D7A-FF3509809925}" type="pres">
      <dgm:prSet presAssocID="{113E14EB-582B-404D-BC75-7534DE96448B}" presName="parentLeftMargin" presStyleLbl="node1" presStyleIdx="3" presStyleCnt="5"/>
      <dgm:spPr/>
    </dgm:pt>
    <dgm:pt modelId="{95E06C24-EA67-4DB7-81B3-62A303C1FAE7}" type="pres">
      <dgm:prSet presAssocID="{113E14EB-582B-404D-BC75-7534DE96448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D58E36C-F13C-4311-86B0-9AD0538CF5DB}" type="pres">
      <dgm:prSet presAssocID="{113E14EB-582B-404D-BC75-7534DE96448B}" presName="negativeSpace" presStyleCnt="0"/>
      <dgm:spPr/>
    </dgm:pt>
    <dgm:pt modelId="{7DE21F84-B56D-4AA7-9A50-00341C4F56EB}" type="pres">
      <dgm:prSet presAssocID="{113E14EB-582B-404D-BC75-7534DE96448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392353B-65ED-42F2-B1D5-74426930E77B}" type="presOf" srcId="{9854651E-B5A8-49AF-9D34-EB2A941B0286}" destId="{079D02BE-6787-4EA2-BBCB-5E2BC62A1928}" srcOrd="0" destOrd="0" presId="urn:microsoft.com/office/officeart/2005/8/layout/list1"/>
    <dgm:cxn modelId="{E1A4663D-3921-4412-A331-891C51FC6FC1}" type="presOf" srcId="{113E14EB-582B-404D-BC75-7534DE96448B}" destId="{95E06C24-EA67-4DB7-81B3-62A303C1FAE7}" srcOrd="1" destOrd="0" presId="urn:microsoft.com/office/officeart/2005/8/layout/list1"/>
    <dgm:cxn modelId="{BD5BEAAE-20E5-4619-A106-AFBEB082FDB0}" srcId="{9854651E-B5A8-49AF-9D34-EB2A941B0286}" destId="{113E14EB-582B-404D-BC75-7534DE96448B}" srcOrd="4" destOrd="0" parTransId="{7333426A-A591-4284-BBB8-BF48D3276010}" sibTransId="{B2CF366C-6B66-4D14-889E-2C8A1778D9CD}"/>
    <dgm:cxn modelId="{E277902B-D08C-4EF2-B142-E18ADC780F2C}" type="presOf" srcId="{1D63E040-CD24-44D3-A037-170023FC62C2}" destId="{902B652A-B060-4127-A044-A337D7F44761}" srcOrd="0" destOrd="0" presId="urn:microsoft.com/office/officeart/2005/8/layout/list1"/>
    <dgm:cxn modelId="{F6747F79-84E2-473A-9759-A24421EEEAE4}" srcId="{9854651E-B5A8-49AF-9D34-EB2A941B0286}" destId="{835B8916-B70B-4E35-835F-03A5DC998080}" srcOrd="3" destOrd="0" parTransId="{28FA95A2-CF23-4AC3-B69B-B6326A7C65A9}" sibTransId="{B78B4537-1EF7-44C5-AB28-09BF5D008D04}"/>
    <dgm:cxn modelId="{A5142520-36B0-4263-9A8A-9B5B8F2A781A}" type="presOf" srcId="{FF906537-F281-49C9-BFA5-64A532A65AB3}" destId="{391C2990-FD77-45F8-BDED-B80FD25882C9}" srcOrd="1" destOrd="0" presId="urn:microsoft.com/office/officeart/2005/8/layout/list1"/>
    <dgm:cxn modelId="{01E759DE-7C27-4D8C-A0C9-9ED859A20AD6}" type="presOf" srcId="{1D63E040-CD24-44D3-A037-170023FC62C2}" destId="{CA5D99A8-8A43-4DC3-9A32-31D292B98BD9}" srcOrd="1" destOrd="0" presId="urn:microsoft.com/office/officeart/2005/8/layout/list1"/>
    <dgm:cxn modelId="{2EEF4DEC-EB5C-4513-8D6A-DEB3468409F4}" type="presOf" srcId="{113E14EB-582B-404D-BC75-7534DE96448B}" destId="{9DF2C3A2-E13F-4F93-8D7A-FF3509809925}" srcOrd="0" destOrd="0" presId="urn:microsoft.com/office/officeart/2005/8/layout/list1"/>
    <dgm:cxn modelId="{4B1458A2-7584-4C23-93B4-E8A49CBDB555}" srcId="{9854651E-B5A8-49AF-9D34-EB2A941B0286}" destId="{1D63E040-CD24-44D3-A037-170023FC62C2}" srcOrd="0" destOrd="0" parTransId="{EBAA96CA-30B7-4C71-B02E-978DE6924586}" sibTransId="{8F3E49F6-7161-4E8C-89AC-0E713E7EBFD6}"/>
    <dgm:cxn modelId="{25F62CAE-90F4-4163-8026-FD326B12120E}" type="presOf" srcId="{F12F1982-A2DA-4875-AED2-6DA3DB026799}" destId="{EA364C49-E77E-4BCD-B27A-880A4B6E25B9}" srcOrd="1" destOrd="0" presId="urn:microsoft.com/office/officeart/2005/8/layout/list1"/>
    <dgm:cxn modelId="{6C037B89-6605-431B-8CD6-C395B3A3C175}" type="presOf" srcId="{F12F1982-A2DA-4875-AED2-6DA3DB026799}" destId="{7CFD702D-9A5A-4D16-9E2A-DE59C5CC5FCD}" srcOrd="0" destOrd="0" presId="urn:microsoft.com/office/officeart/2005/8/layout/list1"/>
    <dgm:cxn modelId="{BCA69618-0421-41C3-80FB-AA85E42724B0}" srcId="{9854651E-B5A8-49AF-9D34-EB2A941B0286}" destId="{F12F1982-A2DA-4875-AED2-6DA3DB026799}" srcOrd="1" destOrd="0" parTransId="{C441FF31-4982-4892-803B-6024607BF508}" sibTransId="{6D8A52FE-2998-44F4-8F8F-6C9F340B60B9}"/>
    <dgm:cxn modelId="{DAFDA506-FE01-4CCA-9328-EA90073BAC1B}" type="presOf" srcId="{FF906537-F281-49C9-BFA5-64A532A65AB3}" destId="{D0AAC5D6-8435-4241-88FD-9D24BF006C30}" srcOrd="0" destOrd="0" presId="urn:microsoft.com/office/officeart/2005/8/layout/list1"/>
    <dgm:cxn modelId="{71A01C37-41BF-4699-8B03-645AB98070CB}" type="presOf" srcId="{835B8916-B70B-4E35-835F-03A5DC998080}" destId="{C0631743-F7EE-463D-A341-A464B4A6F5D2}" srcOrd="1" destOrd="0" presId="urn:microsoft.com/office/officeart/2005/8/layout/list1"/>
    <dgm:cxn modelId="{A6BF8721-EC29-4A3F-AB7B-D373AC92FC86}" type="presOf" srcId="{835B8916-B70B-4E35-835F-03A5DC998080}" destId="{24E9271A-8A96-49B3-B974-942EB86C1A4B}" srcOrd="0" destOrd="0" presId="urn:microsoft.com/office/officeart/2005/8/layout/list1"/>
    <dgm:cxn modelId="{B9932670-9E46-4655-8465-BD8DEFD93FC6}" srcId="{9854651E-B5A8-49AF-9D34-EB2A941B0286}" destId="{FF906537-F281-49C9-BFA5-64A532A65AB3}" srcOrd="2" destOrd="0" parTransId="{84A90B05-EE70-4947-A7DD-9F09BD9F4EBE}" sibTransId="{42BD6575-F460-4280-A694-C81C78325FEA}"/>
    <dgm:cxn modelId="{747B7C43-BD02-43B7-BAAF-F884647A0DB3}" type="presParOf" srcId="{079D02BE-6787-4EA2-BBCB-5E2BC62A1928}" destId="{6553FD29-5B73-4944-AB94-88F69D1C679F}" srcOrd="0" destOrd="0" presId="urn:microsoft.com/office/officeart/2005/8/layout/list1"/>
    <dgm:cxn modelId="{7C34A451-9F4F-46F4-AE37-8F7F67F6D70F}" type="presParOf" srcId="{6553FD29-5B73-4944-AB94-88F69D1C679F}" destId="{902B652A-B060-4127-A044-A337D7F44761}" srcOrd="0" destOrd="0" presId="urn:microsoft.com/office/officeart/2005/8/layout/list1"/>
    <dgm:cxn modelId="{E67F9225-CD34-4326-8748-84FCAB4BDEF4}" type="presParOf" srcId="{6553FD29-5B73-4944-AB94-88F69D1C679F}" destId="{CA5D99A8-8A43-4DC3-9A32-31D292B98BD9}" srcOrd="1" destOrd="0" presId="urn:microsoft.com/office/officeart/2005/8/layout/list1"/>
    <dgm:cxn modelId="{5A3758BF-68CE-4B75-A475-AEE239099C9C}" type="presParOf" srcId="{079D02BE-6787-4EA2-BBCB-5E2BC62A1928}" destId="{F2CC1112-8844-4C55-AD55-B7BD7AEC5962}" srcOrd="1" destOrd="0" presId="urn:microsoft.com/office/officeart/2005/8/layout/list1"/>
    <dgm:cxn modelId="{7F09B496-F689-4347-8434-DFFF9C4A8163}" type="presParOf" srcId="{079D02BE-6787-4EA2-BBCB-5E2BC62A1928}" destId="{EBB4B072-91FA-47D9-9E44-5D10A9A7781C}" srcOrd="2" destOrd="0" presId="urn:microsoft.com/office/officeart/2005/8/layout/list1"/>
    <dgm:cxn modelId="{9BD25B60-5039-4B67-B1BA-593BC089E051}" type="presParOf" srcId="{079D02BE-6787-4EA2-BBCB-5E2BC62A1928}" destId="{C645A5F9-7A29-4EAE-881B-7E6986D80484}" srcOrd="3" destOrd="0" presId="urn:microsoft.com/office/officeart/2005/8/layout/list1"/>
    <dgm:cxn modelId="{A7024B6F-1532-463A-B794-808BF38CB937}" type="presParOf" srcId="{079D02BE-6787-4EA2-BBCB-5E2BC62A1928}" destId="{7873B905-3ABA-4D17-9592-6B9B0028254D}" srcOrd="4" destOrd="0" presId="urn:microsoft.com/office/officeart/2005/8/layout/list1"/>
    <dgm:cxn modelId="{7DB4BAB1-A039-41E8-9FD4-73EECF430756}" type="presParOf" srcId="{7873B905-3ABA-4D17-9592-6B9B0028254D}" destId="{7CFD702D-9A5A-4D16-9E2A-DE59C5CC5FCD}" srcOrd="0" destOrd="0" presId="urn:microsoft.com/office/officeart/2005/8/layout/list1"/>
    <dgm:cxn modelId="{1AED482A-C825-452C-BC30-3840459C714C}" type="presParOf" srcId="{7873B905-3ABA-4D17-9592-6B9B0028254D}" destId="{EA364C49-E77E-4BCD-B27A-880A4B6E25B9}" srcOrd="1" destOrd="0" presId="urn:microsoft.com/office/officeart/2005/8/layout/list1"/>
    <dgm:cxn modelId="{C1BA593A-AE07-4544-9DAA-3B0C98DC7214}" type="presParOf" srcId="{079D02BE-6787-4EA2-BBCB-5E2BC62A1928}" destId="{E38D8EAD-2F6A-4A35-AEA4-975EA6BD2D86}" srcOrd="5" destOrd="0" presId="urn:microsoft.com/office/officeart/2005/8/layout/list1"/>
    <dgm:cxn modelId="{3F84AACB-A8D9-4285-81FC-7A2FC11DE185}" type="presParOf" srcId="{079D02BE-6787-4EA2-BBCB-5E2BC62A1928}" destId="{D5281FA8-6AEE-43BF-9A69-721DCB90299B}" srcOrd="6" destOrd="0" presId="urn:microsoft.com/office/officeart/2005/8/layout/list1"/>
    <dgm:cxn modelId="{1CF5013D-5333-486D-BC82-C03BCFA62AFD}" type="presParOf" srcId="{079D02BE-6787-4EA2-BBCB-5E2BC62A1928}" destId="{868751EB-8161-4555-B608-F0AA9A424428}" srcOrd="7" destOrd="0" presId="urn:microsoft.com/office/officeart/2005/8/layout/list1"/>
    <dgm:cxn modelId="{4472A9D9-87E3-47AE-9DAE-10B089190104}" type="presParOf" srcId="{079D02BE-6787-4EA2-BBCB-5E2BC62A1928}" destId="{5E6CCFAB-42CC-4DF4-9063-064AB759E1F9}" srcOrd="8" destOrd="0" presId="urn:microsoft.com/office/officeart/2005/8/layout/list1"/>
    <dgm:cxn modelId="{DC66F852-5BCD-45D5-8425-1C0660C3D0E0}" type="presParOf" srcId="{5E6CCFAB-42CC-4DF4-9063-064AB759E1F9}" destId="{D0AAC5D6-8435-4241-88FD-9D24BF006C30}" srcOrd="0" destOrd="0" presId="urn:microsoft.com/office/officeart/2005/8/layout/list1"/>
    <dgm:cxn modelId="{09846595-2E00-4802-B01D-EA119D515E7B}" type="presParOf" srcId="{5E6CCFAB-42CC-4DF4-9063-064AB759E1F9}" destId="{391C2990-FD77-45F8-BDED-B80FD25882C9}" srcOrd="1" destOrd="0" presId="urn:microsoft.com/office/officeart/2005/8/layout/list1"/>
    <dgm:cxn modelId="{9C5EFEDE-0FEA-4625-9917-CB7690B182FD}" type="presParOf" srcId="{079D02BE-6787-4EA2-BBCB-5E2BC62A1928}" destId="{D5EB26B2-8079-4F36-A4CE-016E8F8A62A7}" srcOrd="9" destOrd="0" presId="urn:microsoft.com/office/officeart/2005/8/layout/list1"/>
    <dgm:cxn modelId="{D39AF7B9-6F83-4B31-9E42-93BD7B956FC1}" type="presParOf" srcId="{079D02BE-6787-4EA2-BBCB-5E2BC62A1928}" destId="{5F540FE1-D24C-4B10-91C4-0DB33F68046D}" srcOrd="10" destOrd="0" presId="urn:microsoft.com/office/officeart/2005/8/layout/list1"/>
    <dgm:cxn modelId="{C7CAB85F-1866-4DE9-910D-116A3EB9B156}" type="presParOf" srcId="{079D02BE-6787-4EA2-BBCB-5E2BC62A1928}" destId="{1673E295-8CC9-45E8-902C-B3184F79B287}" srcOrd="11" destOrd="0" presId="urn:microsoft.com/office/officeart/2005/8/layout/list1"/>
    <dgm:cxn modelId="{E7F447D8-9A0C-4F50-8D80-A2683C72C335}" type="presParOf" srcId="{079D02BE-6787-4EA2-BBCB-5E2BC62A1928}" destId="{1D214CFA-865F-4995-8FBF-3DC8B2CA3899}" srcOrd="12" destOrd="0" presId="urn:microsoft.com/office/officeart/2005/8/layout/list1"/>
    <dgm:cxn modelId="{FDE95D04-1108-432E-8E02-582B26753F9E}" type="presParOf" srcId="{1D214CFA-865F-4995-8FBF-3DC8B2CA3899}" destId="{24E9271A-8A96-49B3-B974-942EB86C1A4B}" srcOrd="0" destOrd="0" presId="urn:microsoft.com/office/officeart/2005/8/layout/list1"/>
    <dgm:cxn modelId="{5143D790-9701-4917-AC7A-BC3775650740}" type="presParOf" srcId="{1D214CFA-865F-4995-8FBF-3DC8B2CA3899}" destId="{C0631743-F7EE-463D-A341-A464B4A6F5D2}" srcOrd="1" destOrd="0" presId="urn:microsoft.com/office/officeart/2005/8/layout/list1"/>
    <dgm:cxn modelId="{577C2AD2-CE16-417F-BC27-85206D2F34BF}" type="presParOf" srcId="{079D02BE-6787-4EA2-BBCB-5E2BC62A1928}" destId="{ED1ADF04-3C7D-4588-8E54-365DBC33AA28}" srcOrd="13" destOrd="0" presId="urn:microsoft.com/office/officeart/2005/8/layout/list1"/>
    <dgm:cxn modelId="{276E08A7-810F-42C8-9146-46A4792884BD}" type="presParOf" srcId="{079D02BE-6787-4EA2-BBCB-5E2BC62A1928}" destId="{948489D0-799B-4F6D-91DC-EF11B1F2624B}" srcOrd="14" destOrd="0" presId="urn:microsoft.com/office/officeart/2005/8/layout/list1"/>
    <dgm:cxn modelId="{BA283364-C591-4ED1-8EE3-8E5B86878F94}" type="presParOf" srcId="{079D02BE-6787-4EA2-BBCB-5E2BC62A1928}" destId="{90B0EE23-8610-4C54-BC49-F27CDA3FAC2C}" srcOrd="15" destOrd="0" presId="urn:microsoft.com/office/officeart/2005/8/layout/list1"/>
    <dgm:cxn modelId="{9B623130-CA68-4214-B9DB-150B4971C080}" type="presParOf" srcId="{079D02BE-6787-4EA2-BBCB-5E2BC62A1928}" destId="{DD4BD2E9-108C-41EF-8DDE-975C02519C72}" srcOrd="16" destOrd="0" presId="urn:microsoft.com/office/officeart/2005/8/layout/list1"/>
    <dgm:cxn modelId="{7059712E-D467-485A-8146-CA0D1C803378}" type="presParOf" srcId="{DD4BD2E9-108C-41EF-8DDE-975C02519C72}" destId="{9DF2C3A2-E13F-4F93-8D7A-FF3509809925}" srcOrd="0" destOrd="0" presId="urn:microsoft.com/office/officeart/2005/8/layout/list1"/>
    <dgm:cxn modelId="{AD7423A1-C80A-46CD-872B-66B5FA1C6DB6}" type="presParOf" srcId="{DD4BD2E9-108C-41EF-8DDE-975C02519C72}" destId="{95E06C24-EA67-4DB7-81B3-62A303C1FAE7}" srcOrd="1" destOrd="0" presId="urn:microsoft.com/office/officeart/2005/8/layout/list1"/>
    <dgm:cxn modelId="{14473564-6867-4FCE-90BE-ABE12E6FF536}" type="presParOf" srcId="{079D02BE-6787-4EA2-BBCB-5E2BC62A1928}" destId="{7D58E36C-F13C-4311-86B0-9AD0538CF5DB}" srcOrd="17" destOrd="0" presId="urn:microsoft.com/office/officeart/2005/8/layout/list1"/>
    <dgm:cxn modelId="{3E106016-022A-41E3-8AF8-2AEE03B64971}" type="presParOf" srcId="{079D02BE-6787-4EA2-BBCB-5E2BC62A1928}" destId="{7DE21F84-B56D-4AA7-9A50-00341C4F56E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0DB6EE-22E5-4F50-946C-A2764FCA68DD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52A854CB-D558-40D0-ABFB-2F41AB47D4FC}">
      <dgm:prSet phldrT="[Текст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uk-UA" dirty="0" smtClean="0"/>
            <a:t>Текстовий</a:t>
          </a:r>
          <a:endParaRPr lang="uk-UA" dirty="0"/>
        </a:p>
      </dgm:t>
    </dgm:pt>
    <dgm:pt modelId="{8E1EA863-F3A2-4FCD-9BAC-BF703E6F0438}" type="parTrans" cxnId="{B3ECC382-F495-43B1-85F8-E54CF4C46E58}">
      <dgm:prSet/>
      <dgm:spPr/>
      <dgm:t>
        <a:bodyPr/>
        <a:lstStyle/>
        <a:p>
          <a:endParaRPr lang="uk-UA"/>
        </a:p>
      </dgm:t>
    </dgm:pt>
    <dgm:pt modelId="{2E7C74CE-DC8B-4987-945E-7BF5B917E069}" type="sibTrans" cxnId="{B3ECC382-F495-43B1-85F8-E54CF4C46E58}">
      <dgm:prSet/>
      <dgm:spPr/>
      <dgm:t>
        <a:bodyPr/>
        <a:lstStyle/>
        <a:p>
          <a:endParaRPr lang="uk-UA"/>
        </a:p>
      </dgm:t>
    </dgm:pt>
    <dgm:pt modelId="{2F877736-FDB1-4ADC-ACFC-1259C9FBD906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pPr algn="ctr"/>
          <a:r>
            <a:rPr lang="uk-UA" dirty="0" smtClean="0"/>
            <a:t>Усі </a:t>
          </a:r>
          <a:r>
            <a:rPr lang="uk-UA" dirty="0" err="1" smtClean="0"/>
            <a:t>опрації</a:t>
          </a:r>
          <a:r>
            <a:rPr lang="uk-UA" dirty="0" smtClean="0"/>
            <a:t> здійснюються за допомогою команд, які користувач вводить з клавіатури у вигляді тексту</a:t>
          </a:r>
          <a:endParaRPr lang="uk-UA" dirty="0"/>
        </a:p>
      </dgm:t>
    </dgm:pt>
    <dgm:pt modelId="{FA0BC293-F5E0-4F3F-916A-53559A8A588E}" type="parTrans" cxnId="{CE5F2C7F-47A6-4CA8-82A7-11330D9C7C29}">
      <dgm:prSet/>
      <dgm:spPr/>
      <dgm:t>
        <a:bodyPr/>
        <a:lstStyle/>
        <a:p>
          <a:endParaRPr lang="uk-UA"/>
        </a:p>
      </dgm:t>
    </dgm:pt>
    <dgm:pt modelId="{22DBEC71-0A92-46C6-9631-5C0638FE7316}" type="sibTrans" cxnId="{CE5F2C7F-47A6-4CA8-82A7-11330D9C7C29}">
      <dgm:prSet/>
      <dgm:spPr/>
      <dgm:t>
        <a:bodyPr/>
        <a:lstStyle/>
        <a:p>
          <a:endParaRPr lang="uk-UA"/>
        </a:p>
      </dgm:t>
    </dgm:pt>
    <dgm:pt modelId="{3221F0B2-E7C6-4518-B28E-DE998F4F818D}">
      <dgm:prSet phldrT="[Текст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uk-UA" dirty="0" smtClean="0"/>
            <a:t>Графічний</a:t>
          </a:r>
          <a:endParaRPr lang="uk-UA" dirty="0"/>
        </a:p>
      </dgm:t>
    </dgm:pt>
    <dgm:pt modelId="{02492C82-75B6-4021-A93D-61E9AE144D84}" type="parTrans" cxnId="{9F0CDAD5-545C-4409-9A8C-55ACFBA963E5}">
      <dgm:prSet/>
      <dgm:spPr/>
      <dgm:t>
        <a:bodyPr/>
        <a:lstStyle/>
        <a:p>
          <a:endParaRPr lang="uk-UA"/>
        </a:p>
      </dgm:t>
    </dgm:pt>
    <dgm:pt modelId="{8139F40B-BA47-41AB-B8AA-EB6FF857DBE5}" type="sibTrans" cxnId="{9F0CDAD5-545C-4409-9A8C-55ACFBA963E5}">
      <dgm:prSet/>
      <dgm:spPr/>
      <dgm:t>
        <a:bodyPr/>
        <a:lstStyle/>
        <a:p>
          <a:endParaRPr lang="uk-UA"/>
        </a:p>
      </dgm:t>
    </dgm:pt>
    <dgm:pt modelId="{8FC34093-8DA4-48D0-9E22-D4ABBFABFBEB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pPr algn="ctr"/>
          <a:r>
            <a:rPr lang="uk-UA" dirty="0" smtClean="0"/>
            <a:t>Здійснює </a:t>
          </a:r>
          <a:r>
            <a:rPr lang="uk-UA" dirty="0" err="1" smtClean="0"/>
            <a:t>взаємозв</a:t>
          </a:r>
          <a:r>
            <a:rPr lang="en-US" dirty="0" smtClean="0"/>
            <a:t>’</a:t>
          </a:r>
          <a:r>
            <a:rPr lang="uk-UA" dirty="0" err="1" smtClean="0"/>
            <a:t>язок</a:t>
          </a:r>
          <a:r>
            <a:rPr lang="uk-UA" dirty="0" smtClean="0"/>
            <a:t> між </a:t>
          </a:r>
          <a:r>
            <a:rPr lang="uk-UA" dirty="0" err="1" smtClean="0"/>
            <a:t>комп</a:t>
          </a:r>
          <a:r>
            <a:rPr lang="en-US" dirty="0" smtClean="0"/>
            <a:t>’</a:t>
          </a:r>
          <a:r>
            <a:rPr lang="uk-UA" dirty="0" err="1" smtClean="0"/>
            <a:t>ютером</a:t>
          </a:r>
          <a:r>
            <a:rPr lang="uk-UA" dirty="0" smtClean="0"/>
            <a:t> і користувачем за допомогою графічних елементів(вікон, значків, кнопок тощо)</a:t>
          </a:r>
          <a:endParaRPr lang="uk-UA" dirty="0"/>
        </a:p>
      </dgm:t>
    </dgm:pt>
    <dgm:pt modelId="{D1A6B05A-EB39-4694-98CD-97DE5A3A9F02}" type="parTrans" cxnId="{B53BE5E8-6539-41B6-914E-2D1988A814F8}">
      <dgm:prSet/>
      <dgm:spPr/>
      <dgm:t>
        <a:bodyPr/>
        <a:lstStyle/>
        <a:p>
          <a:endParaRPr lang="uk-UA"/>
        </a:p>
      </dgm:t>
    </dgm:pt>
    <dgm:pt modelId="{3062447E-0658-4495-954C-47CFB09AE8D3}" type="sibTrans" cxnId="{B53BE5E8-6539-41B6-914E-2D1988A814F8}">
      <dgm:prSet/>
      <dgm:spPr/>
      <dgm:t>
        <a:bodyPr/>
        <a:lstStyle/>
        <a:p>
          <a:endParaRPr lang="uk-UA"/>
        </a:p>
      </dgm:t>
    </dgm:pt>
    <dgm:pt modelId="{29917478-D389-48CF-B11D-E51166E5D46B}" type="pres">
      <dgm:prSet presAssocID="{2C0DB6EE-22E5-4F50-946C-A2764FCA68DD}" presName="Name0" presStyleCnt="0">
        <dgm:presLayoutVars>
          <dgm:dir/>
          <dgm:animLvl val="lvl"/>
          <dgm:resizeHandles val="exact"/>
        </dgm:presLayoutVars>
      </dgm:prSet>
      <dgm:spPr/>
    </dgm:pt>
    <dgm:pt modelId="{20E71894-D576-469C-B2B0-5F27CF24453B}" type="pres">
      <dgm:prSet presAssocID="{52A854CB-D558-40D0-ABFB-2F41AB47D4FC}" presName="composite" presStyleCnt="0"/>
      <dgm:spPr/>
    </dgm:pt>
    <dgm:pt modelId="{E007CED1-E0C0-4E36-9BAD-1199F95EED85}" type="pres">
      <dgm:prSet presAssocID="{52A854CB-D558-40D0-ABFB-2F41AB47D4F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1A376C-C6C1-4D98-840E-1813E087822A}" type="pres">
      <dgm:prSet presAssocID="{52A854CB-D558-40D0-ABFB-2F41AB47D4F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8F11D1-196F-4C63-89B1-E45D0F78F1F7}" type="pres">
      <dgm:prSet presAssocID="{2E7C74CE-DC8B-4987-945E-7BF5B917E069}" presName="space" presStyleCnt="0"/>
      <dgm:spPr/>
    </dgm:pt>
    <dgm:pt modelId="{320EE3AE-AB57-4BDF-9EB2-8E0DBBAE94EF}" type="pres">
      <dgm:prSet presAssocID="{3221F0B2-E7C6-4518-B28E-DE998F4F818D}" presName="composite" presStyleCnt="0"/>
      <dgm:spPr/>
    </dgm:pt>
    <dgm:pt modelId="{2BA0B759-39EC-49E4-BF33-E2BDAA1C2F59}" type="pres">
      <dgm:prSet presAssocID="{3221F0B2-E7C6-4518-B28E-DE998F4F818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4175DFE-6789-4205-9223-17E208D55B0E}" type="pres">
      <dgm:prSet presAssocID="{3221F0B2-E7C6-4518-B28E-DE998F4F818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F0CDAD5-545C-4409-9A8C-55ACFBA963E5}" srcId="{2C0DB6EE-22E5-4F50-946C-A2764FCA68DD}" destId="{3221F0B2-E7C6-4518-B28E-DE998F4F818D}" srcOrd="1" destOrd="0" parTransId="{02492C82-75B6-4021-A93D-61E9AE144D84}" sibTransId="{8139F40B-BA47-41AB-B8AA-EB6FF857DBE5}"/>
    <dgm:cxn modelId="{90114760-CF70-421D-8670-E345103A8E2E}" type="presOf" srcId="{8FC34093-8DA4-48D0-9E22-D4ABBFABFBEB}" destId="{C4175DFE-6789-4205-9223-17E208D55B0E}" srcOrd="0" destOrd="0" presId="urn:microsoft.com/office/officeart/2005/8/layout/hList1"/>
    <dgm:cxn modelId="{62439522-5223-45A0-878C-1A6ABAA201DF}" type="presOf" srcId="{52A854CB-D558-40D0-ABFB-2F41AB47D4FC}" destId="{E007CED1-E0C0-4E36-9BAD-1199F95EED85}" srcOrd="0" destOrd="0" presId="urn:microsoft.com/office/officeart/2005/8/layout/hList1"/>
    <dgm:cxn modelId="{CE5F2C7F-47A6-4CA8-82A7-11330D9C7C29}" srcId="{52A854CB-D558-40D0-ABFB-2F41AB47D4FC}" destId="{2F877736-FDB1-4ADC-ACFC-1259C9FBD906}" srcOrd="0" destOrd="0" parTransId="{FA0BC293-F5E0-4F3F-916A-53559A8A588E}" sibTransId="{22DBEC71-0A92-46C6-9631-5C0638FE7316}"/>
    <dgm:cxn modelId="{525D2A35-76CF-4F30-80ED-B60A1B12F7DB}" type="presOf" srcId="{3221F0B2-E7C6-4518-B28E-DE998F4F818D}" destId="{2BA0B759-39EC-49E4-BF33-E2BDAA1C2F59}" srcOrd="0" destOrd="0" presId="urn:microsoft.com/office/officeart/2005/8/layout/hList1"/>
    <dgm:cxn modelId="{E1AA6FED-125D-4F9B-8CB3-0323973B14AB}" type="presOf" srcId="{2C0DB6EE-22E5-4F50-946C-A2764FCA68DD}" destId="{29917478-D389-48CF-B11D-E51166E5D46B}" srcOrd="0" destOrd="0" presId="urn:microsoft.com/office/officeart/2005/8/layout/hList1"/>
    <dgm:cxn modelId="{B53BE5E8-6539-41B6-914E-2D1988A814F8}" srcId="{3221F0B2-E7C6-4518-B28E-DE998F4F818D}" destId="{8FC34093-8DA4-48D0-9E22-D4ABBFABFBEB}" srcOrd="0" destOrd="0" parTransId="{D1A6B05A-EB39-4694-98CD-97DE5A3A9F02}" sibTransId="{3062447E-0658-4495-954C-47CFB09AE8D3}"/>
    <dgm:cxn modelId="{B3ECC382-F495-43B1-85F8-E54CF4C46E58}" srcId="{2C0DB6EE-22E5-4F50-946C-A2764FCA68DD}" destId="{52A854CB-D558-40D0-ABFB-2F41AB47D4FC}" srcOrd="0" destOrd="0" parTransId="{8E1EA863-F3A2-4FCD-9BAC-BF703E6F0438}" sibTransId="{2E7C74CE-DC8B-4987-945E-7BF5B917E069}"/>
    <dgm:cxn modelId="{60FD6FF8-B2AF-465E-8A5C-9BDEF8567110}" type="presOf" srcId="{2F877736-FDB1-4ADC-ACFC-1259C9FBD906}" destId="{411A376C-C6C1-4D98-840E-1813E087822A}" srcOrd="0" destOrd="0" presId="urn:microsoft.com/office/officeart/2005/8/layout/hList1"/>
    <dgm:cxn modelId="{F1FAC02B-49CF-4BEA-BFE4-3AB1544B17BB}" type="presParOf" srcId="{29917478-D389-48CF-B11D-E51166E5D46B}" destId="{20E71894-D576-469C-B2B0-5F27CF24453B}" srcOrd="0" destOrd="0" presId="urn:microsoft.com/office/officeart/2005/8/layout/hList1"/>
    <dgm:cxn modelId="{0C6A5493-ED28-4F9A-A615-445377ABAA41}" type="presParOf" srcId="{20E71894-D576-469C-B2B0-5F27CF24453B}" destId="{E007CED1-E0C0-4E36-9BAD-1199F95EED85}" srcOrd="0" destOrd="0" presId="urn:microsoft.com/office/officeart/2005/8/layout/hList1"/>
    <dgm:cxn modelId="{6D96FFBB-7A83-4571-9B6C-ACEFF752FAD5}" type="presParOf" srcId="{20E71894-D576-469C-B2B0-5F27CF24453B}" destId="{411A376C-C6C1-4D98-840E-1813E087822A}" srcOrd="1" destOrd="0" presId="urn:microsoft.com/office/officeart/2005/8/layout/hList1"/>
    <dgm:cxn modelId="{27E0B713-EE34-4AA7-8C32-CC17D7379409}" type="presParOf" srcId="{29917478-D389-48CF-B11D-E51166E5D46B}" destId="{7A8F11D1-196F-4C63-89B1-E45D0F78F1F7}" srcOrd="1" destOrd="0" presId="urn:microsoft.com/office/officeart/2005/8/layout/hList1"/>
    <dgm:cxn modelId="{63C743B1-1E0C-42F8-808B-BBD462B56DC0}" type="presParOf" srcId="{29917478-D389-48CF-B11D-E51166E5D46B}" destId="{320EE3AE-AB57-4BDF-9EB2-8E0DBBAE94EF}" srcOrd="2" destOrd="0" presId="urn:microsoft.com/office/officeart/2005/8/layout/hList1"/>
    <dgm:cxn modelId="{7A87A723-9CA0-4D6F-8503-9CC22944042C}" type="presParOf" srcId="{320EE3AE-AB57-4BDF-9EB2-8E0DBBAE94EF}" destId="{2BA0B759-39EC-49E4-BF33-E2BDAA1C2F59}" srcOrd="0" destOrd="0" presId="urn:microsoft.com/office/officeart/2005/8/layout/hList1"/>
    <dgm:cxn modelId="{201AA8D4-4F66-445C-8CEB-7F7CEEA7810A}" type="presParOf" srcId="{320EE3AE-AB57-4BDF-9EB2-8E0DBBAE94EF}" destId="{C4175DFE-6789-4205-9223-17E208D55B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DCB83A-7998-45B7-A792-E4F0DAFA2DA7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EEDBFA8C-8CB5-4195-B514-9BAB576F3D99}">
      <dgm:prSet phldrT="[Текст]" custT="1"/>
      <dgm:spPr/>
      <dgm:t>
        <a:bodyPr/>
        <a:lstStyle/>
        <a:p>
          <a:r>
            <a:rPr lang="uk-UA" sz="3600" b="1" dirty="0" smtClean="0"/>
            <a:t>Операційні системи</a:t>
          </a:r>
          <a:endParaRPr lang="uk-UA" sz="3600" b="1" dirty="0"/>
        </a:p>
      </dgm:t>
    </dgm:pt>
    <dgm:pt modelId="{A94EA697-E7A9-4EE3-868D-5A87F45744FB}" type="parTrans" cxnId="{858547F6-7715-4265-843E-509FD042132F}">
      <dgm:prSet/>
      <dgm:spPr/>
      <dgm:t>
        <a:bodyPr/>
        <a:lstStyle/>
        <a:p>
          <a:endParaRPr lang="uk-UA"/>
        </a:p>
      </dgm:t>
    </dgm:pt>
    <dgm:pt modelId="{505147F7-5A5A-47E5-A1B6-1853A25218DB}" type="sibTrans" cxnId="{858547F6-7715-4265-843E-509FD042132F}">
      <dgm:prSet/>
      <dgm:spPr/>
      <dgm:t>
        <a:bodyPr/>
        <a:lstStyle/>
        <a:p>
          <a:endParaRPr lang="uk-UA"/>
        </a:p>
      </dgm:t>
    </dgm:pt>
    <dgm:pt modelId="{E25B7DEB-9AC9-4226-8D86-EE08136ED355}">
      <dgm:prSet phldrT="[Текст]" custT="1"/>
      <dgm:spPr/>
      <dgm:t>
        <a:bodyPr/>
        <a:lstStyle/>
        <a:p>
          <a:r>
            <a:rPr lang="uk-UA" sz="2000" b="1" dirty="0" smtClean="0"/>
            <a:t>За кількістю </a:t>
          </a:r>
          <a:br>
            <a:rPr lang="uk-UA" sz="2000" b="1" dirty="0" smtClean="0"/>
          </a:br>
          <a:r>
            <a:rPr lang="uk-UA" sz="2000" b="1" dirty="0" smtClean="0"/>
            <a:t>користувачів</a:t>
          </a:r>
          <a:endParaRPr lang="uk-UA" sz="2000" b="1" dirty="0"/>
        </a:p>
      </dgm:t>
    </dgm:pt>
    <dgm:pt modelId="{265027EE-D913-43D3-BEE9-4E6285ECB133}" type="parTrans" cxnId="{83479957-0DE2-45C6-85F0-6734B17EF255}">
      <dgm:prSet/>
      <dgm:spPr/>
      <dgm:t>
        <a:bodyPr/>
        <a:lstStyle/>
        <a:p>
          <a:endParaRPr lang="uk-UA"/>
        </a:p>
      </dgm:t>
    </dgm:pt>
    <dgm:pt modelId="{306282D0-3B0A-4307-B897-2DBF88D1C099}" type="sibTrans" cxnId="{83479957-0DE2-45C6-85F0-6734B17EF255}">
      <dgm:prSet/>
      <dgm:spPr/>
      <dgm:t>
        <a:bodyPr/>
        <a:lstStyle/>
        <a:p>
          <a:endParaRPr lang="uk-UA"/>
        </a:p>
      </dgm:t>
    </dgm:pt>
    <dgm:pt modelId="{8D4DD17E-577A-48EA-990E-2D23CD9370F1}">
      <dgm:prSet phldrT="[Текст]" custT="1"/>
      <dgm:spPr/>
      <dgm:t>
        <a:bodyPr/>
        <a:lstStyle/>
        <a:p>
          <a:r>
            <a:rPr lang="uk-UA" sz="2400" b="1" dirty="0" smtClean="0"/>
            <a:t>За кількістю задач</a:t>
          </a:r>
          <a:endParaRPr lang="uk-UA" sz="2400" b="1" dirty="0"/>
        </a:p>
      </dgm:t>
    </dgm:pt>
    <dgm:pt modelId="{01B152B6-3E7F-4B2E-9110-655FED50DA70}" type="parTrans" cxnId="{79C057A0-5CFD-4E2A-A684-CBBA0C6BFB9A}">
      <dgm:prSet/>
      <dgm:spPr/>
      <dgm:t>
        <a:bodyPr/>
        <a:lstStyle/>
        <a:p>
          <a:endParaRPr lang="uk-UA"/>
        </a:p>
      </dgm:t>
    </dgm:pt>
    <dgm:pt modelId="{C4FD77EC-D93D-4463-9450-A781B9073182}" type="sibTrans" cxnId="{79C057A0-5CFD-4E2A-A684-CBBA0C6BFB9A}">
      <dgm:prSet/>
      <dgm:spPr/>
      <dgm:t>
        <a:bodyPr/>
        <a:lstStyle/>
        <a:p>
          <a:endParaRPr lang="uk-UA"/>
        </a:p>
      </dgm:t>
    </dgm:pt>
    <dgm:pt modelId="{B7C78D8B-C5CD-4EDE-B232-4591480785E9}">
      <dgm:prSet phldrT="[Текст]" custT="1"/>
      <dgm:spPr/>
      <dgm:t>
        <a:bodyPr/>
        <a:lstStyle/>
        <a:p>
          <a:r>
            <a:rPr lang="uk-UA" sz="2000" dirty="0" smtClean="0"/>
            <a:t>Текстові</a:t>
          </a:r>
          <a:endParaRPr lang="uk-UA" sz="2000" dirty="0"/>
        </a:p>
      </dgm:t>
    </dgm:pt>
    <dgm:pt modelId="{DE97EEAC-D9D5-4EE3-806B-D2DCA92159F3}" type="parTrans" cxnId="{BACCD6D8-9047-459E-8425-07E79F2AE52D}">
      <dgm:prSet/>
      <dgm:spPr/>
      <dgm:t>
        <a:bodyPr/>
        <a:lstStyle/>
        <a:p>
          <a:endParaRPr lang="uk-UA"/>
        </a:p>
      </dgm:t>
    </dgm:pt>
    <dgm:pt modelId="{B9B39EF9-7D47-4338-8616-4AC9C091668F}" type="sibTrans" cxnId="{BACCD6D8-9047-459E-8425-07E79F2AE52D}">
      <dgm:prSet/>
      <dgm:spPr/>
      <dgm:t>
        <a:bodyPr/>
        <a:lstStyle/>
        <a:p>
          <a:endParaRPr lang="uk-UA"/>
        </a:p>
      </dgm:t>
    </dgm:pt>
    <dgm:pt modelId="{67AB88A1-8D8A-48B2-B10E-F3AD27A64374}">
      <dgm:prSet custT="1"/>
      <dgm:spPr/>
      <dgm:t>
        <a:bodyPr/>
        <a:lstStyle/>
        <a:p>
          <a:r>
            <a:rPr lang="uk-UA" sz="2000" dirty="0" smtClean="0"/>
            <a:t>Індивідуальні </a:t>
          </a:r>
          <a:endParaRPr lang="uk-UA" sz="2000" dirty="0"/>
        </a:p>
      </dgm:t>
    </dgm:pt>
    <dgm:pt modelId="{D31B9728-2346-4102-B181-0558CFEE9878}" type="parTrans" cxnId="{53D58864-E9F1-4B04-A596-C3289FC6B643}">
      <dgm:prSet/>
      <dgm:spPr/>
      <dgm:t>
        <a:bodyPr/>
        <a:lstStyle/>
        <a:p>
          <a:endParaRPr lang="uk-UA"/>
        </a:p>
      </dgm:t>
    </dgm:pt>
    <dgm:pt modelId="{D5B4B188-8A3D-40AF-AB2C-33A209A61C5F}" type="sibTrans" cxnId="{53D58864-E9F1-4B04-A596-C3289FC6B643}">
      <dgm:prSet/>
      <dgm:spPr/>
      <dgm:t>
        <a:bodyPr/>
        <a:lstStyle/>
        <a:p>
          <a:endParaRPr lang="uk-UA"/>
        </a:p>
      </dgm:t>
    </dgm:pt>
    <dgm:pt modelId="{35856F73-F0D6-492B-85EE-0258A776CB9D}">
      <dgm:prSet custT="1"/>
      <dgm:spPr/>
      <dgm:t>
        <a:bodyPr/>
        <a:lstStyle/>
        <a:p>
          <a:r>
            <a:rPr lang="uk-UA" sz="2000" dirty="0" smtClean="0"/>
            <a:t>Серверні</a:t>
          </a:r>
          <a:endParaRPr lang="uk-UA" sz="2000" dirty="0"/>
        </a:p>
      </dgm:t>
    </dgm:pt>
    <dgm:pt modelId="{119D01FA-A20E-450E-85A3-BBA46D1FAD45}" type="parTrans" cxnId="{5B7B53D1-0351-46C0-A8F2-8964E01D8597}">
      <dgm:prSet/>
      <dgm:spPr/>
      <dgm:t>
        <a:bodyPr/>
        <a:lstStyle/>
        <a:p>
          <a:endParaRPr lang="uk-UA"/>
        </a:p>
      </dgm:t>
    </dgm:pt>
    <dgm:pt modelId="{64F29E6D-08C2-47A3-9919-2233E8BDBEDE}" type="sibTrans" cxnId="{5B7B53D1-0351-46C0-A8F2-8964E01D8597}">
      <dgm:prSet/>
      <dgm:spPr/>
      <dgm:t>
        <a:bodyPr/>
        <a:lstStyle/>
        <a:p>
          <a:endParaRPr lang="uk-UA"/>
        </a:p>
      </dgm:t>
    </dgm:pt>
    <dgm:pt modelId="{0F8001C0-162C-4D89-88AC-80CC8A7467AA}">
      <dgm:prSet custT="1"/>
      <dgm:spPr/>
      <dgm:t>
        <a:bodyPr/>
        <a:lstStyle/>
        <a:p>
          <a:r>
            <a:rPr lang="uk-UA" sz="2000" dirty="0" err="1" smtClean="0"/>
            <a:t>Однозадачні</a:t>
          </a:r>
          <a:endParaRPr lang="uk-UA" sz="2000" dirty="0"/>
        </a:p>
      </dgm:t>
    </dgm:pt>
    <dgm:pt modelId="{50AB8496-171A-4D88-9CB1-A76339638B2E}" type="parTrans" cxnId="{563B1724-1350-4F2B-B195-022665EB04F7}">
      <dgm:prSet/>
      <dgm:spPr/>
      <dgm:t>
        <a:bodyPr/>
        <a:lstStyle/>
        <a:p>
          <a:endParaRPr lang="uk-UA"/>
        </a:p>
      </dgm:t>
    </dgm:pt>
    <dgm:pt modelId="{A5CD2EFE-A894-4AC1-9FE1-D57C5D2F88EF}" type="sibTrans" cxnId="{563B1724-1350-4F2B-B195-022665EB04F7}">
      <dgm:prSet/>
      <dgm:spPr/>
      <dgm:t>
        <a:bodyPr/>
        <a:lstStyle/>
        <a:p>
          <a:endParaRPr lang="uk-UA"/>
        </a:p>
      </dgm:t>
    </dgm:pt>
    <dgm:pt modelId="{CE38D82D-3D44-40AD-A752-A043F52F4690}">
      <dgm:prSet custT="1"/>
      <dgm:spPr/>
      <dgm:t>
        <a:bodyPr/>
        <a:lstStyle/>
        <a:p>
          <a:r>
            <a:rPr lang="uk-UA" sz="2000" dirty="0" err="1" smtClean="0"/>
            <a:t>Багатозадачні</a:t>
          </a:r>
          <a:endParaRPr lang="uk-UA" sz="2000" dirty="0"/>
        </a:p>
      </dgm:t>
    </dgm:pt>
    <dgm:pt modelId="{2BB50338-04A1-4705-89F9-86D9BF4B6C4D}" type="parTrans" cxnId="{41F52DC2-FA72-4364-9B92-3248D1D705E1}">
      <dgm:prSet/>
      <dgm:spPr/>
      <dgm:t>
        <a:bodyPr/>
        <a:lstStyle/>
        <a:p>
          <a:endParaRPr lang="uk-UA"/>
        </a:p>
      </dgm:t>
    </dgm:pt>
    <dgm:pt modelId="{3B4AB474-F3CD-47FE-82C2-51B3C3333E43}" type="sibTrans" cxnId="{41F52DC2-FA72-4364-9B92-3248D1D705E1}">
      <dgm:prSet/>
      <dgm:spPr/>
      <dgm:t>
        <a:bodyPr/>
        <a:lstStyle/>
        <a:p>
          <a:endParaRPr lang="uk-UA"/>
        </a:p>
      </dgm:t>
    </dgm:pt>
    <dgm:pt modelId="{2318202B-FB7E-4387-8987-2C0B600830B1}">
      <dgm:prSet custT="1"/>
      <dgm:spPr/>
      <dgm:t>
        <a:bodyPr/>
        <a:lstStyle/>
        <a:p>
          <a:r>
            <a:rPr lang="uk-UA" sz="2400" b="1" dirty="0" smtClean="0"/>
            <a:t>За інтерфейсом</a:t>
          </a:r>
          <a:endParaRPr lang="uk-UA" sz="2400" b="1" dirty="0"/>
        </a:p>
      </dgm:t>
    </dgm:pt>
    <dgm:pt modelId="{D5A157D5-9F06-45EC-AE4A-8B0F7419A43C}" type="parTrans" cxnId="{C5AD936E-9609-485B-9DB3-F2C27240BB4D}">
      <dgm:prSet/>
      <dgm:spPr/>
      <dgm:t>
        <a:bodyPr/>
        <a:lstStyle/>
        <a:p>
          <a:endParaRPr lang="uk-UA"/>
        </a:p>
      </dgm:t>
    </dgm:pt>
    <dgm:pt modelId="{7292C71A-5023-4AA5-ABDA-4C91984A5ABA}" type="sibTrans" cxnId="{C5AD936E-9609-485B-9DB3-F2C27240BB4D}">
      <dgm:prSet/>
      <dgm:spPr/>
      <dgm:t>
        <a:bodyPr/>
        <a:lstStyle/>
        <a:p>
          <a:endParaRPr lang="uk-UA"/>
        </a:p>
      </dgm:t>
    </dgm:pt>
    <dgm:pt modelId="{89DB1198-84D6-4EC5-BAAF-C07E2CB5161B}">
      <dgm:prSet custT="1"/>
      <dgm:spPr/>
      <dgm:t>
        <a:bodyPr/>
        <a:lstStyle/>
        <a:p>
          <a:r>
            <a:rPr lang="uk-UA" sz="2000" dirty="0" smtClean="0"/>
            <a:t>Графічні</a:t>
          </a:r>
          <a:endParaRPr lang="uk-UA" sz="2000" dirty="0"/>
        </a:p>
      </dgm:t>
    </dgm:pt>
    <dgm:pt modelId="{C73485BA-3410-4AD5-97B0-6860CD744CCD}" type="parTrans" cxnId="{EDE7705C-839B-4178-ABFB-316CA201A2C2}">
      <dgm:prSet/>
      <dgm:spPr/>
      <dgm:t>
        <a:bodyPr/>
        <a:lstStyle/>
        <a:p>
          <a:endParaRPr lang="uk-UA"/>
        </a:p>
      </dgm:t>
    </dgm:pt>
    <dgm:pt modelId="{2B4EF04F-CEF0-446A-805F-7D63540DCF92}" type="sibTrans" cxnId="{EDE7705C-839B-4178-ABFB-316CA201A2C2}">
      <dgm:prSet/>
      <dgm:spPr/>
      <dgm:t>
        <a:bodyPr/>
        <a:lstStyle/>
        <a:p>
          <a:endParaRPr lang="uk-UA"/>
        </a:p>
      </dgm:t>
    </dgm:pt>
    <dgm:pt modelId="{36B2DE7A-A1ED-49ED-B176-9201C3CD87F1}" type="pres">
      <dgm:prSet presAssocID="{68DCB83A-7998-45B7-A792-E4F0DAFA2D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160D34C-AAB9-4E95-AD5F-7BA4AAE2382F}" type="pres">
      <dgm:prSet presAssocID="{EEDBFA8C-8CB5-4195-B514-9BAB576F3D99}" presName="hierRoot1" presStyleCnt="0">
        <dgm:presLayoutVars>
          <dgm:hierBranch val="init"/>
        </dgm:presLayoutVars>
      </dgm:prSet>
      <dgm:spPr/>
    </dgm:pt>
    <dgm:pt modelId="{76494CD0-1BB4-4FD0-AA29-C81B2BA9BA76}" type="pres">
      <dgm:prSet presAssocID="{EEDBFA8C-8CB5-4195-B514-9BAB576F3D99}" presName="rootComposite1" presStyleCnt="0"/>
      <dgm:spPr/>
    </dgm:pt>
    <dgm:pt modelId="{9A07AF83-C681-4332-B25C-CF3B1751E3D7}" type="pres">
      <dgm:prSet presAssocID="{EEDBFA8C-8CB5-4195-B514-9BAB576F3D99}" presName="rootText1" presStyleLbl="node0" presStyleIdx="0" presStyleCnt="1" custScaleX="242422">
        <dgm:presLayoutVars>
          <dgm:chPref val="3"/>
        </dgm:presLayoutVars>
      </dgm:prSet>
      <dgm:spPr/>
    </dgm:pt>
    <dgm:pt modelId="{C29DADA2-B6B2-4061-B768-9C5611566EB0}" type="pres">
      <dgm:prSet presAssocID="{EEDBFA8C-8CB5-4195-B514-9BAB576F3D99}" presName="rootConnector1" presStyleLbl="node1" presStyleIdx="0" presStyleCnt="0"/>
      <dgm:spPr/>
    </dgm:pt>
    <dgm:pt modelId="{FC94C4BB-50C9-4E9C-B096-17443D76473C}" type="pres">
      <dgm:prSet presAssocID="{EEDBFA8C-8CB5-4195-B514-9BAB576F3D99}" presName="hierChild2" presStyleCnt="0"/>
      <dgm:spPr/>
    </dgm:pt>
    <dgm:pt modelId="{F5C6639D-E453-4763-A1F4-D94EF5FBC04E}" type="pres">
      <dgm:prSet presAssocID="{265027EE-D913-43D3-BEE9-4E6285ECB133}" presName="Name37" presStyleLbl="parChTrans1D2" presStyleIdx="0" presStyleCnt="3"/>
      <dgm:spPr/>
    </dgm:pt>
    <dgm:pt modelId="{FEFFE4FB-D3D8-4441-8923-B7ED76F2E6E7}" type="pres">
      <dgm:prSet presAssocID="{E25B7DEB-9AC9-4226-8D86-EE08136ED355}" presName="hierRoot2" presStyleCnt="0">
        <dgm:presLayoutVars>
          <dgm:hierBranch val="init"/>
        </dgm:presLayoutVars>
      </dgm:prSet>
      <dgm:spPr/>
    </dgm:pt>
    <dgm:pt modelId="{47B121D6-A648-48B9-8EA2-BA713275EE31}" type="pres">
      <dgm:prSet presAssocID="{E25B7DEB-9AC9-4226-8D86-EE08136ED355}" presName="rootComposite" presStyleCnt="0"/>
      <dgm:spPr/>
    </dgm:pt>
    <dgm:pt modelId="{8CC3028A-3D97-4DBD-9AA4-830A82282052}" type="pres">
      <dgm:prSet presAssocID="{E25B7DEB-9AC9-4226-8D86-EE08136ED355}" presName="rootText" presStyleLbl="node2" presStyleIdx="0" presStyleCnt="3" custScaleX="152614">
        <dgm:presLayoutVars>
          <dgm:chPref val="3"/>
        </dgm:presLayoutVars>
      </dgm:prSet>
      <dgm:spPr/>
    </dgm:pt>
    <dgm:pt modelId="{C2B39F2E-D34A-4EBC-9CC9-5452D866A571}" type="pres">
      <dgm:prSet presAssocID="{E25B7DEB-9AC9-4226-8D86-EE08136ED355}" presName="rootConnector" presStyleLbl="node2" presStyleIdx="0" presStyleCnt="3"/>
      <dgm:spPr/>
    </dgm:pt>
    <dgm:pt modelId="{E1F18EA3-2B30-4778-915F-5EAFB4769515}" type="pres">
      <dgm:prSet presAssocID="{E25B7DEB-9AC9-4226-8D86-EE08136ED355}" presName="hierChild4" presStyleCnt="0"/>
      <dgm:spPr/>
    </dgm:pt>
    <dgm:pt modelId="{1639596C-8633-48CB-834B-C292913AC1BC}" type="pres">
      <dgm:prSet presAssocID="{D31B9728-2346-4102-B181-0558CFEE9878}" presName="Name37" presStyleLbl="parChTrans1D3" presStyleIdx="0" presStyleCnt="6"/>
      <dgm:spPr/>
    </dgm:pt>
    <dgm:pt modelId="{BDD1EE4B-7F2B-4950-90B3-6B451FEB8F11}" type="pres">
      <dgm:prSet presAssocID="{67AB88A1-8D8A-48B2-B10E-F3AD27A64374}" presName="hierRoot2" presStyleCnt="0">
        <dgm:presLayoutVars>
          <dgm:hierBranch val="init"/>
        </dgm:presLayoutVars>
      </dgm:prSet>
      <dgm:spPr/>
    </dgm:pt>
    <dgm:pt modelId="{E378F735-CD8F-4A29-923E-EBBDCD3ED0A8}" type="pres">
      <dgm:prSet presAssocID="{67AB88A1-8D8A-48B2-B10E-F3AD27A64374}" presName="rootComposite" presStyleCnt="0"/>
      <dgm:spPr/>
    </dgm:pt>
    <dgm:pt modelId="{EEDAA290-F215-4C02-B585-5658DA1B445E}" type="pres">
      <dgm:prSet presAssocID="{67AB88A1-8D8A-48B2-B10E-F3AD27A64374}" presName="rootText" presStyleLbl="node3" presStyleIdx="0" presStyleCnt="6" custScaleX="98401" custScaleY="65235" custLinFactNeighborX="-172" custLinFactNeighborY="-13711">
        <dgm:presLayoutVars>
          <dgm:chPref val="3"/>
        </dgm:presLayoutVars>
      </dgm:prSet>
      <dgm:spPr/>
    </dgm:pt>
    <dgm:pt modelId="{3F780092-773C-4F54-9CD1-D05EDD816E23}" type="pres">
      <dgm:prSet presAssocID="{67AB88A1-8D8A-48B2-B10E-F3AD27A64374}" presName="rootConnector" presStyleLbl="node3" presStyleIdx="0" presStyleCnt="6"/>
      <dgm:spPr/>
    </dgm:pt>
    <dgm:pt modelId="{22ED9376-4D53-4383-ABFE-F40394050E6C}" type="pres">
      <dgm:prSet presAssocID="{67AB88A1-8D8A-48B2-B10E-F3AD27A64374}" presName="hierChild4" presStyleCnt="0"/>
      <dgm:spPr/>
    </dgm:pt>
    <dgm:pt modelId="{787EC2D5-BAD5-4E88-98C5-79EB0841595D}" type="pres">
      <dgm:prSet presAssocID="{67AB88A1-8D8A-48B2-B10E-F3AD27A64374}" presName="hierChild5" presStyleCnt="0"/>
      <dgm:spPr/>
    </dgm:pt>
    <dgm:pt modelId="{7A7759DD-2096-479C-A4AD-BA580F418E10}" type="pres">
      <dgm:prSet presAssocID="{119D01FA-A20E-450E-85A3-BBA46D1FAD45}" presName="Name37" presStyleLbl="parChTrans1D3" presStyleIdx="1" presStyleCnt="6"/>
      <dgm:spPr/>
    </dgm:pt>
    <dgm:pt modelId="{7D7F6C66-8E5C-473A-B70A-588763F61754}" type="pres">
      <dgm:prSet presAssocID="{35856F73-F0D6-492B-85EE-0258A776CB9D}" presName="hierRoot2" presStyleCnt="0">
        <dgm:presLayoutVars>
          <dgm:hierBranch val="init"/>
        </dgm:presLayoutVars>
      </dgm:prSet>
      <dgm:spPr/>
    </dgm:pt>
    <dgm:pt modelId="{7FAC9200-3704-4FBF-8A1E-A5706876A590}" type="pres">
      <dgm:prSet presAssocID="{35856F73-F0D6-492B-85EE-0258A776CB9D}" presName="rootComposite" presStyleCnt="0"/>
      <dgm:spPr/>
    </dgm:pt>
    <dgm:pt modelId="{1519D56B-285D-4AB1-939F-7308B7023CF4}" type="pres">
      <dgm:prSet presAssocID="{35856F73-F0D6-492B-85EE-0258A776CB9D}" presName="rootText" presStyleLbl="node3" presStyleIdx="1" presStyleCnt="6" custScaleX="98401" custScaleY="64817" custLinFactNeighborX="-172" custLinFactNeighborY="-34365">
        <dgm:presLayoutVars>
          <dgm:chPref val="3"/>
        </dgm:presLayoutVars>
      </dgm:prSet>
      <dgm:spPr/>
    </dgm:pt>
    <dgm:pt modelId="{8F4816B7-B81D-4576-9333-CD5FA6517A02}" type="pres">
      <dgm:prSet presAssocID="{35856F73-F0D6-492B-85EE-0258A776CB9D}" presName="rootConnector" presStyleLbl="node3" presStyleIdx="1" presStyleCnt="6"/>
      <dgm:spPr/>
    </dgm:pt>
    <dgm:pt modelId="{DE49D2F5-E587-4925-A99E-7933810F55EB}" type="pres">
      <dgm:prSet presAssocID="{35856F73-F0D6-492B-85EE-0258A776CB9D}" presName="hierChild4" presStyleCnt="0"/>
      <dgm:spPr/>
    </dgm:pt>
    <dgm:pt modelId="{1C083131-A36F-4831-941D-0A13576DB86F}" type="pres">
      <dgm:prSet presAssocID="{35856F73-F0D6-492B-85EE-0258A776CB9D}" presName="hierChild5" presStyleCnt="0"/>
      <dgm:spPr/>
    </dgm:pt>
    <dgm:pt modelId="{68695FE8-DD51-4562-9457-274F9084DB5B}" type="pres">
      <dgm:prSet presAssocID="{E25B7DEB-9AC9-4226-8D86-EE08136ED355}" presName="hierChild5" presStyleCnt="0"/>
      <dgm:spPr/>
    </dgm:pt>
    <dgm:pt modelId="{33E99B68-0D7B-4521-BD29-4BDCA465E676}" type="pres">
      <dgm:prSet presAssocID="{01B152B6-3E7F-4B2E-9110-655FED50DA70}" presName="Name37" presStyleLbl="parChTrans1D2" presStyleIdx="1" presStyleCnt="3"/>
      <dgm:spPr/>
    </dgm:pt>
    <dgm:pt modelId="{AC630541-5340-49C3-AFA3-057C3180709D}" type="pres">
      <dgm:prSet presAssocID="{8D4DD17E-577A-48EA-990E-2D23CD9370F1}" presName="hierRoot2" presStyleCnt="0">
        <dgm:presLayoutVars>
          <dgm:hierBranch val="init"/>
        </dgm:presLayoutVars>
      </dgm:prSet>
      <dgm:spPr/>
    </dgm:pt>
    <dgm:pt modelId="{99F41F5C-7F96-4E41-BB3A-E4EDA726C61C}" type="pres">
      <dgm:prSet presAssocID="{8D4DD17E-577A-48EA-990E-2D23CD9370F1}" presName="rootComposite" presStyleCnt="0"/>
      <dgm:spPr/>
    </dgm:pt>
    <dgm:pt modelId="{6BD5EFC4-6351-4321-A630-0D9BE0112C09}" type="pres">
      <dgm:prSet presAssocID="{8D4DD17E-577A-48EA-990E-2D23CD9370F1}" presName="rootText" presStyleLbl="node2" presStyleIdx="1" presStyleCnt="3" custScaleX="127312">
        <dgm:presLayoutVars>
          <dgm:chPref val="3"/>
        </dgm:presLayoutVars>
      </dgm:prSet>
      <dgm:spPr/>
    </dgm:pt>
    <dgm:pt modelId="{2AD87BC6-8A79-498D-A986-FAF66E1901A2}" type="pres">
      <dgm:prSet presAssocID="{8D4DD17E-577A-48EA-990E-2D23CD9370F1}" presName="rootConnector" presStyleLbl="node2" presStyleIdx="1" presStyleCnt="3"/>
      <dgm:spPr/>
    </dgm:pt>
    <dgm:pt modelId="{88707420-E338-4F7E-93B3-4114B09C6B60}" type="pres">
      <dgm:prSet presAssocID="{8D4DD17E-577A-48EA-990E-2D23CD9370F1}" presName="hierChild4" presStyleCnt="0"/>
      <dgm:spPr/>
    </dgm:pt>
    <dgm:pt modelId="{235072D0-BACA-490A-8F3B-39EA95451465}" type="pres">
      <dgm:prSet presAssocID="{50AB8496-171A-4D88-9CB1-A76339638B2E}" presName="Name37" presStyleLbl="parChTrans1D3" presStyleIdx="2" presStyleCnt="6"/>
      <dgm:spPr/>
    </dgm:pt>
    <dgm:pt modelId="{127F6C9C-4C13-44F5-8C77-AC6AE4527A66}" type="pres">
      <dgm:prSet presAssocID="{0F8001C0-162C-4D89-88AC-80CC8A7467AA}" presName="hierRoot2" presStyleCnt="0">
        <dgm:presLayoutVars>
          <dgm:hierBranch val="init"/>
        </dgm:presLayoutVars>
      </dgm:prSet>
      <dgm:spPr/>
    </dgm:pt>
    <dgm:pt modelId="{47136F80-6CF7-451F-871E-E568C657596C}" type="pres">
      <dgm:prSet presAssocID="{0F8001C0-162C-4D89-88AC-80CC8A7467AA}" presName="rootComposite" presStyleCnt="0"/>
      <dgm:spPr/>
    </dgm:pt>
    <dgm:pt modelId="{9A1130E5-3B61-41AF-9641-5AF94A8AAD63}" type="pres">
      <dgm:prSet presAssocID="{0F8001C0-162C-4D89-88AC-80CC8A7467AA}" presName="rootText" presStyleLbl="node3" presStyleIdx="2" presStyleCnt="6" custScaleX="99032" custScaleY="59337" custLinFactNeighborX="-1147" custLinFactNeighborY="-7297">
        <dgm:presLayoutVars>
          <dgm:chPref val="3"/>
        </dgm:presLayoutVars>
      </dgm:prSet>
      <dgm:spPr/>
    </dgm:pt>
    <dgm:pt modelId="{525C8C08-1161-4FA4-B7C4-A665A3870643}" type="pres">
      <dgm:prSet presAssocID="{0F8001C0-162C-4D89-88AC-80CC8A7467AA}" presName="rootConnector" presStyleLbl="node3" presStyleIdx="2" presStyleCnt="6"/>
      <dgm:spPr/>
    </dgm:pt>
    <dgm:pt modelId="{2034EA73-002D-40FB-B87C-4DC071E8C5C4}" type="pres">
      <dgm:prSet presAssocID="{0F8001C0-162C-4D89-88AC-80CC8A7467AA}" presName="hierChild4" presStyleCnt="0"/>
      <dgm:spPr/>
    </dgm:pt>
    <dgm:pt modelId="{04EB4E34-C121-4DB4-9C10-E38ECCFC213C}" type="pres">
      <dgm:prSet presAssocID="{0F8001C0-162C-4D89-88AC-80CC8A7467AA}" presName="hierChild5" presStyleCnt="0"/>
      <dgm:spPr/>
    </dgm:pt>
    <dgm:pt modelId="{871E4FCE-2461-45D5-A3A2-53C201E2DE83}" type="pres">
      <dgm:prSet presAssocID="{2BB50338-04A1-4705-89F9-86D9BF4B6C4D}" presName="Name37" presStyleLbl="parChTrans1D3" presStyleIdx="3" presStyleCnt="6"/>
      <dgm:spPr/>
    </dgm:pt>
    <dgm:pt modelId="{668BBE73-9C8E-4852-8810-94E3E5037E0C}" type="pres">
      <dgm:prSet presAssocID="{CE38D82D-3D44-40AD-A752-A043F52F4690}" presName="hierRoot2" presStyleCnt="0">
        <dgm:presLayoutVars>
          <dgm:hierBranch val="init"/>
        </dgm:presLayoutVars>
      </dgm:prSet>
      <dgm:spPr/>
    </dgm:pt>
    <dgm:pt modelId="{56AE97A3-48B1-4B80-A232-925978AB682F}" type="pres">
      <dgm:prSet presAssocID="{CE38D82D-3D44-40AD-A752-A043F52F4690}" presName="rootComposite" presStyleCnt="0"/>
      <dgm:spPr/>
    </dgm:pt>
    <dgm:pt modelId="{45056BA0-D077-45E1-8537-64F08D62FAE9}" type="pres">
      <dgm:prSet presAssocID="{CE38D82D-3D44-40AD-A752-A043F52F4690}" presName="rootText" presStyleLbl="node3" presStyleIdx="3" presStyleCnt="6" custScaleX="97001" custScaleY="59337" custLinFactNeighborX="248" custLinFactNeighborY="-23565">
        <dgm:presLayoutVars>
          <dgm:chPref val="3"/>
        </dgm:presLayoutVars>
      </dgm:prSet>
      <dgm:spPr/>
    </dgm:pt>
    <dgm:pt modelId="{E5829224-5520-46FA-85CC-82AA3DFAC60F}" type="pres">
      <dgm:prSet presAssocID="{CE38D82D-3D44-40AD-A752-A043F52F4690}" presName="rootConnector" presStyleLbl="node3" presStyleIdx="3" presStyleCnt="6"/>
      <dgm:spPr/>
    </dgm:pt>
    <dgm:pt modelId="{10B30BE5-E481-4E6A-8754-1467F281E2D7}" type="pres">
      <dgm:prSet presAssocID="{CE38D82D-3D44-40AD-A752-A043F52F4690}" presName="hierChild4" presStyleCnt="0"/>
      <dgm:spPr/>
    </dgm:pt>
    <dgm:pt modelId="{47B10AD8-4789-4410-BF8D-736A47C406E7}" type="pres">
      <dgm:prSet presAssocID="{CE38D82D-3D44-40AD-A752-A043F52F4690}" presName="hierChild5" presStyleCnt="0"/>
      <dgm:spPr/>
    </dgm:pt>
    <dgm:pt modelId="{DE811943-4A53-46AD-A8DF-5615EC289CA5}" type="pres">
      <dgm:prSet presAssocID="{8D4DD17E-577A-48EA-990E-2D23CD9370F1}" presName="hierChild5" presStyleCnt="0"/>
      <dgm:spPr/>
    </dgm:pt>
    <dgm:pt modelId="{D24F9711-8092-4587-828B-543403B58A7B}" type="pres">
      <dgm:prSet presAssocID="{D5A157D5-9F06-45EC-AE4A-8B0F7419A43C}" presName="Name37" presStyleLbl="parChTrans1D2" presStyleIdx="2" presStyleCnt="3"/>
      <dgm:spPr/>
    </dgm:pt>
    <dgm:pt modelId="{996D411C-D5A9-42F0-B23D-54EE9D1086F2}" type="pres">
      <dgm:prSet presAssocID="{2318202B-FB7E-4387-8987-2C0B600830B1}" presName="hierRoot2" presStyleCnt="0">
        <dgm:presLayoutVars>
          <dgm:hierBranch val="init"/>
        </dgm:presLayoutVars>
      </dgm:prSet>
      <dgm:spPr/>
    </dgm:pt>
    <dgm:pt modelId="{C247D7D0-84C1-4451-B070-83EE73C5C7A3}" type="pres">
      <dgm:prSet presAssocID="{2318202B-FB7E-4387-8987-2C0B600830B1}" presName="rootComposite" presStyleCnt="0"/>
      <dgm:spPr/>
    </dgm:pt>
    <dgm:pt modelId="{A7681D28-25DE-40CD-8E44-7A546DB43718}" type="pres">
      <dgm:prSet presAssocID="{2318202B-FB7E-4387-8987-2C0B600830B1}" presName="rootText" presStyleLbl="node2" presStyleIdx="2" presStyleCnt="3" custScaleX="15181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3EC01D1-0658-40F9-94CC-50C174C5D700}" type="pres">
      <dgm:prSet presAssocID="{2318202B-FB7E-4387-8987-2C0B600830B1}" presName="rootConnector" presStyleLbl="node2" presStyleIdx="2" presStyleCnt="3"/>
      <dgm:spPr/>
    </dgm:pt>
    <dgm:pt modelId="{28FE16AD-4083-42A7-9F96-5DB38BCBBBF8}" type="pres">
      <dgm:prSet presAssocID="{2318202B-FB7E-4387-8987-2C0B600830B1}" presName="hierChild4" presStyleCnt="0"/>
      <dgm:spPr/>
    </dgm:pt>
    <dgm:pt modelId="{842D4F23-93EC-4545-BB6F-F3765325906D}" type="pres">
      <dgm:prSet presAssocID="{DE97EEAC-D9D5-4EE3-806B-D2DCA92159F3}" presName="Name37" presStyleLbl="parChTrans1D3" presStyleIdx="4" presStyleCnt="6"/>
      <dgm:spPr/>
    </dgm:pt>
    <dgm:pt modelId="{12CBF460-025C-4A2A-BC8B-4078CE20B522}" type="pres">
      <dgm:prSet presAssocID="{B7C78D8B-C5CD-4EDE-B232-4591480785E9}" presName="hierRoot2" presStyleCnt="0">
        <dgm:presLayoutVars>
          <dgm:hierBranch val="init"/>
        </dgm:presLayoutVars>
      </dgm:prSet>
      <dgm:spPr/>
    </dgm:pt>
    <dgm:pt modelId="{D56FBFA8-9C59-47F1-8698-F043157B5A1C}" type="pres">
      <dgm:prSet presAssocID="{B7C78D8B-C5CD-4EDE-B232-4591480785E9}" presName="rootComposite" presStyleCnt="0"/>
      <dgm:spPr/>
    </dgm:pt>
    <dgm:pt modelId="{57DC181F-2760-4CA1-8BC1-E1D8E0943B6F}" type="pres">
      <dgm:prSet presAssocID="{B7C78D8B-C5CD-4EDE-B232-4591480785E9}" presName="rootText" presStyleLbl="node3" presStyleIdx="4" presStyleCnt="6" custScaleX="97001" custScaleY="59337" custLinFactNeighborX="-857" custLinFactNeighborY="-729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5F4F89B-EBCD-4C38-A7F8-4BB7B646A61A}" type="pres">
      <dgm:prSet presAssocID="{B7C78D8B-C5CD-4EDE-B232-4591480785E9}" presName="rootConnector" presStyleLbl="node3" presStyleIdx="4" presStyleCnt="6"/>
      <dgm:spPr/>
    </dgm:pt>
    <dgm:pt modelId="{C2659F1A-FA9A-40A1-BB78-9C267888A9DB}" type="pres">
      <dgm:prSet presAssocID="{B7C78D8B-C5CD-4EDE-B232-4591480785E9}" presName="hierChild4" presStyleCnt="0"/>
      <dgm:spPr/>
    </dgm:pt>
    <dgm:pt modelId="{004AB43E-8BC9-4EA8-94DD-815F272F72DC}" type="pres">
      <dgm:prSet presAssocID="{B7C78D8B-C5CD-4EDE-B232-4591480785E9}" presName="hierChild5" presStyleCnt="0"/>
      <dgm:spPr/>
    </dgm:pt>
    <dgm:pt modelId="{2F77A994-ACE7-4BCC-AD4A-37714D714C75}" type="pres">
      <dgm:prSet presAssocID="{C73485BA-3410-4AD5-97B0-6860CD744CCD}" presName="Name37" presStyleLbl="parChTrans1D3" presStyleIdx="5" presStyleCnt="6"/>
      <dgm:spPr/>
    </dgm:pt>
    <dgm:pt modelId="{0F19A3AF-1BD6-4F2B-B7C2-600993B85F40}" type="pres">
      <dgm:prSet presAssocID="{89DB1198-84D6-4EC5-BAAF-C07E2CB5161B}" presName="hierRoot2" presStyleCnt="0">
        <dgm:presLayoutVars>
          <dgm:hierBranch val="init"/>
        </dgm:presLayoutVars>
      </dgm:prSet>
      <dgm:spPr/>
    </dgm:pt>
    <dgm:pt modelId="{0C4D5ED2-C18C-40DE-BB83-D463FCC97921}" type="pres">
      <dgm:prSet presAssocID="{89DB1198-84D6-4EC5-BAAF-C07E2CB5161B}" presName="rootComposite" presStyleCnt="0"/>
      <dgm:spPr/>
    </dgm:pt>
    <dgm:pt modelId="{2CA6F9A3-4262-4EEB-983E-6728CFEFF2EB}" type="pres">
      <dgm:prSet presAssocID="{89DB1198-84D6-4EC5-BAAF-C07E2CB5161B}" presName="rootText" presStyleLbl="node3" presStyleIdx="5" presStyleCnt="6" custScaleY="59337" custLinFactNeighborX="-2911" custLinFactNeighborY="-23565">
        <dgm:presLayoutVars>
          <dgm:chPref val="3"/>
        </dgm:presLayoutVars>
      </dgm:prSet>
      <dgm:spPr/>
    </dgm:pt>
    <dgm:pt modelId="{7CED8E21-EDAE-4755-9145-786712B4F9BF}" type="pres">
      <dgm:prSet presAssocID="{89DB1198-84D6-4EC5-BAAF-C07E2CB5161B}" presName="rootConnector" presStyleLbl="node3" presStyleIdx="5" presStyleCnt="6"/>
      <dgm:spPr/>
    </dgm:pt>
    <dgm:pt modelId="{EC62C189-6C15-48EA-860E-68BDCD0DF980}" type="pres">
      <dgm:prSet presAssocID="{89DB1198-84D6-4EC5-BAAF-C07E2CB5161B}" presName="hierChild4" presStyleCnt="0"/>
      <dgm:spPr/>
    </dgm:pt>
    <dgm:pt modelId="{85454111-97A8-4E5C-A3D5-8BF5CD5F76B8}" type="pres">
      <dgm:prSet presAssocID="{89DB1198-84D6-4EC5-BAAF-C07E2CB5161B}" presName="hierChild5" presStyleCnt="0"/>
      <dgm:spPr/>
    </dgm:pt>
    <dgm:pt modelId="{060E927F-83F5-46EF-9594-EADDB709B1F4}" type="pres">
      <dgm:prSet presAssocID="{2318202B-FB7E-4387-8987-2C0B600830B1}" presName="hierChild5" presStyleCnt="0"/>
      <dgm:spPr/>
    </dgm:pt>
    <dgm:pt modelId="{4522E7F0-00B3-4016-AFA9-41D695F1C4FD}" type="pres">
      <dgm:prSet presAssocID="{EEDBFA8C-8CB5-4195-B514-9BAB576F3D99}" presName="hierChild3" presStyleCnt="0"/>
      <dgm:spPr/>
    </dgm:pt>
  </dgm:ptLst>
  <dgm:cxnLst>
    <dgm:cxn modelId="{1CDC8EDE-F1CE-41CB-B811-093D56EC705C}" type="presOf" srcId="{B7C78D8B-C5CD-4EDE-B232-4591480785E9}" destId="{95F4F89B-EBCD-4C38-A7F8-4BB7B646A61A}" srcOrd="1" destOrd="0" presId="urn:microsoft.com/office/officeart/2005/8/layout/orgChart1"/>
    <dgm:cxn modelId="{42AB60BE-E48D-4CF8-A07B-941869547DB6}" type="presOf" srcId="{50AB8496-171A-4D88-9CB1-A76339638B2E}" destId="{235072D0-BACA-490A-8F3B-39EA95451465}" srcOrd="0" destOrd="0" presId="urn:microsoft.com/office/officeart/2005/8/layout/orgChart1"/>
    <dgm:cxn modelId="{8F39F21A-69F8-431E-8B8E-E5EBFB573AD8}" type="presOf" srcId="{89DB1198-84D6-4EC5-BAAF-C07E2CB5161B}" destId="{7CED8E21-EDAE-4755-9145-786712B4F9BF}" srcOrd="1" destOrd="0" presId="urn:microsoft.com/office/officeart/2005/8/layout/orgChart1"/>
    <dgm:cxn modelId="{83479957-0DE2-45C6-85F0-6734B17EF255}" srcId="{EEDBFA8C-8CB5-4195-B514-9BAB576F3D99}" destId="{E25B7DEB-9AC9-4226-8D86-EE08136ED355}" srcOrd="0" destOrd="0" parTransId="{265027EE-D913-43D3-BEE9-4E6285ECB133}" sibTransId="{306282D0-3B0A-4307-B897-2DBF88D1C099}"/>
    <dgm:cxn modelId="{F1A80B9F-93ED-41E2-B63E-2E8E41D3C905}" type="presOf" srcId="{68DCB83A-7998-45B7-A792-E4F0DAFA2DA7}" destId="{36B2DE7A-A1ED-49ED-B176-9201C3CD87F1}" srcOrd="0" destOrd="0" presId="urn:microsoft.com/office/officeart/2005/8/layout/orgChart1"/>
    <dgm:cxn modelId="{941E78DD-A4B1-4220-8047-915E1B41267E}" type="presOf" srcId="{8D4DD17E-577A-48EA-990E-2D23CD9370F1}" destId="{6BD5EFC4-6351-4321-A630-0D9BE0112C09}" srcOrd="0" destOrd="0" presId="urn:microsoft.com/office/officeart/2005/8/layout/orgChart1"/>
    <dgm:cxn modelId="{EDE7705C-839B-4178-ABFB-316CA201A2C2}" srcId="{2318202B-FB7E-4387-8987-2C0B600830B1}" destId="{89DB1198-84D6-4EC5-BAAF-C07E2CB5161B}" srcOrd="1" destOrd="0" parTransId="{C73485BA-3410-4AD5-97B0-6860CD744CCD}" sibTransId="{2B4EF04F-CEF0-446A-805F-7D63540DCF92}"/>
    <dgm:cxn modelId="{F0EF6B7C-ABA1-447F-8015-0E7DED7FA479}" type="presOf" srcId="{265027EE-D913-43D3-BEE9-4E6285ECB133}" destId="{F5C6639D-E453-4763-A1F4-D94EF5FBC04E}" srcOrd="0" destOrd="0" presId="urn:microsoft.com/office/officeart/2005/8/layout/orgChart1"/>
    <dgm:cxn modelId="{E9F40FDD-D564-4C30-BF9C-426D0D11F1B1}" type="presOf" srcId="{01B152B6-3E7F-4B2E-9110-655FED50DA70}" destId="{33E99B68-0D7B-4521-BD29-4BDCA465E676}" srcOrd="0" destOrd="0" presId="urn:microsoft.com/office/officeart/2005/8/layout/orgChart1"/>
    <dgm:cxn modelId="{C3A5A637-782F-4DE3-AA29-43E791826844}" type="presOf" srcId="{EEDBFA8C-8CB5-4195-B514-9BAB576F3D99}" destId="{C29DADA2-B6B2-4061-B768-9C5611566EB0}" srcOrd="1" destOrd="0" presId="urn:microsoft.com/office/officeart/2005/8/layout/orgChart1"/>
    <dgm:cxn modelId="{8D65A9B9-743A-4815-B6E6-321317165052}" type="presOf" srcId="{2318202B-FB7E-4387-8987-2C0B600830B1}" destId="{A7681D28-25DE-40CD-8E44-7A546DB43718}" srcOrd="0" destOrd="0" presId="urn:microsoft.com/office/officeart/2005/8/layout/orgChart1"/>
    <dgm:cxn modelId="{C5AD936E-9609-485B-9DB3-F2C27240BB4D}" srcId="{EEDBFA8C-8CB5-4195-B514-9BAB576F3D99}" destId="{2318202B-FB7E-4387-8987-2C0B600830B1}" srcOrd="2" destOrd="0" parTransId="{D5A157D5-9F06-45EC-AE4A-8B0F7419A43C}" sibTransId="{7292C71A-5023-4AA5-ABDA-4C91984A5ABA}"/>
    <dgm:cxn modelId="{41F52DC2-FA72-4364-9B92-3248D1D705E1}" srcId="{8D4DD17E-577A-48EA-990E-2D23CD9370F1}" destId="{CE38D82D-3D44-40AD-A752-A043F52F4690}" srcOrd="1" destOrd="0" parTransId="{2BB50338-04A1-4705-89F9-86D9BF4B6C4D}" sibTransId="{3B4AB474-F3CD-47FE-82C2-51B3C3333E43}"/>
    <dgm:cxn modelId="{5B7B53D1-0351-46C0-A8F2-8964E01D8597}" srcId="{E25B7DEB-9AC9-4226-8D86-EE08136ED355}" destId="{35856F73-F0D6-492B-85EE-0258A776CB9D}" srcOrd="1" destOrd="0" parTransId="{119D01FA-A20E-450E-85A3-BBA46D1FAD45}" sibTransId="{64F29E6D-08C2-47A3-9919-2233E8BDBEDE}"/>
    <dgm:cxn modelId="{30979882-7702-47B1-ABF0-DAD4A9C9F2FB}" type="presOf" srcId="{CE38D82D-3D44-40AD-A752-A043F52F4690}" destId="{E5829224-5520-46FA-85CC-82AA3DFAC60F}" srcOrd="1" destOrd="0" presId="urn:microsoft.com/office/officeart/2005/8/layout/orgChart1"/>
    <dgm:cxn modelId="{3C21269C-E767-42AE-AE1F-9639A285E4B0}" type="presOf" srcId="{DE97EEAC-D9D5-4EE3-806B-D2DCA92159F3}" destId="{842D4F23-93EC-4545-BB6F-F3765325906D}" srcOrd="0" destOrd="0" presId="urn:microsoft.com/office/officeart/2005/8/layout/orgChart1"/>
    <dgm:cxn modelId="{174E48BE-853B-4808-BA7A-E232499D9B94}" type="presOf" srcId="{2318202B-FB7E-4387-8987-2C0B600830B1}" destId="{63EC01D1-0658-40F9-94CC-50C174C5D700}" srcOrd="1" destOrd="0" presId="urn:microsoft.com/office/officeart/2005/8/layout/orgChart1"/>
    <dgm:cxn modelId="{3C2311F5-FD07-49A2-90A3-C7523C21BAE2}" type="presOf" srcId="{119D01FA-A20E-450E-85A3-BBA46D1FAD45}" destId="{7A7759DD-2096-479C-A4AD-BA580F418E10}" srcOrd="0" destOrd="0" presId="urn:microsoft.com/office/officeart/2005/8/layout/orgChart1"/>
    <dgm:cxn modelId="{19A7A856-0A51-421C-91CF-461B24CC8980}" type="presOf" srcId="{B7C78D8B-C5CD-4EDE-B232-4591480785E9}" destId="{57DC181F-2760-4CA1-8BC1-E1D8E0943B6F}" srcOrd="0" destOrd="0" presId="urn:microsoft.com/office/officeart/2005/8/layout/orgChart1"/>
    <dgm:cxn modelId="{79C057A0-5CFD-4E2A-A684-CBBA0C6BFB9A}" srcId="{EEDBFA8C-8CB5-4195-B514-9BAB576F3D99}" destId="{8D4DD17E-577A-48EA-990E-2D23CD9370F1}" srcOrd="1" destOrd="0" parTransId="{01B152B6-3E7F-4B2E-9110-655FED50DA70}" sibTransId="{C4FD77EC-D93D-4463-9450-A781B9073182}"/>
    <dgm:cxn modelId="{64884A0A-4016-4760-89C7-571F7DECEE18}" type="presOf" srcId="{0F8001C0-162C-4D89-88AC-80CC8A7467AA}" destId="{525C8C08-1161-4FA4-B7C4-A665A3870643}" srcOrd="1" destOrd="0" presId="urn:microsoft.com/office/officeart/2005/8/layout/orgChart1"/>
    <dgm:cxn modelId="{6D49CE5C-B9A9-48B1-860B-47F28D8D67C3}" type="presOf" srcId="{67AB88A1-8D8A-48B2-B10E-F3AD27A64374}" destId="{EEDAA290-F215-4C02-B585-5658DA1B445E}" srcOrd="0" destOrd="0" presId="urn:microsoft.com/office/officeart/2005/8/layout/orgChart1"/>
    <dgm:cxn modelId="{60FD903F-9000-4780-8D2B-79DCFB347B77}" type="presOf" srcId="{C73485BA-3410-4AD5-97B0-6860CD744CCD}" destId="{2F77A994-ACE7-4BCC-AD4A-37714D714C75}" srcOrd="0" destOrd="0" presId="urn:microsoft.com/office/officeart/2005/8/layout/orgChart1"/>
    <dgm:cxn modelId="{0C7FC0E8-6413-4FF3-8173-9EFA405ACF1C}" type="presOf" srcId="{E25B7DEB-9AC9-4226-8D86-EE08136ED355}" destId="{C2B39F2E-D34A-4EBC-9CC9-5452D866A571}" srcOrd="1" destOrd="0" presId="urn:microsoft.com/office/officeart/2005/8/layout/orgChart1"/>
    <dgm:cxn modelId="{1D800461-D62D-4EB9-834C-05AFFB57B10E}" type="presOf" srcId="{D5A157D5-9F06-45EC-AE4A-8B0F7419A43C}" destId="{D24F9711-8092-4587-828B-543403B58A7B}" srcOrd="0" destOrd="0" presId="urn:microsoft.com/office/officeart/2005/8/layout/orgChart1"/>
    <dgm:cxn modelId="{B89D7515-990A-4F82-82C9-1741CE7B8A3A}" type="presOf" srcId="{E25B7DEB-9AC9-4226-8D86-EE08136ED355}" destId="{8CC3028A-3D97-4DBD-9AA4-830A82282052}" srcOrd="0" destOrd="0" presId="urn:microsoft.com/office/officeart/2005/8/layout/orgChart1"/>
    <dgm:cxn modelId="{53D58864-E9F1-4B04-A596-C3289FC6B643}" srcId="{E25B7DEB-9AC9-4226-8D86-EE08136ED355}" destId="{67AB88A1-8D8A-48B2-B10E-F3AD27A64374}" srcOrd="0" destOrd="0" parTransId="{D31B9728-2346-4102-B181-0558CFEE9878}" sibTransId="{D5B4B188-8A3D-40AF-AB2C-33A209A61C5F}"/>
    <dgm:cxn modelId="{43F5908F-7791-432F-A196-76EA9C62983C}" type="presOf" srcId="{EEDBFA8C-8CB5-4195-B514-9BAB576F3D99}" destId="{9A07AF83-C681-4332-B25C-CF3B1751E3D7}" srcOrd="0" destOrd="0" presId="urn:microsoft.com/office/officeart/2005/8/layout/orgChart1"/>
    <dgm:cxn modelId="{90AB0971-CC0C-454D-B1E2-98EBF78C3D4B}" type="presOf" srcId="{35856F73-F0D6-492B-85EE-0258A776CB9D}" destId="{1519D56B-285D-4AB1-939F-7308B7023CF4}" srcOrd="0" destOrd="0" presId="urn:microsoft.com/office/officeart/2005/8/layout/orgChart1"/>
    <dgm:cxn modelId="{A07087FF-3ACD-4A60-8EB8-637D9A22B765}" type="presOf" srcId="{35856F73-F0D6-492B-85EE-0258A776CB9D}" destId="{8F4816B7-B81D-4576-9333-CD5FA6517A02}" srcOrd="1" destOrd="0" presId="urn:microsoft.com/office/officeart/2005/8/layout/orgChart1"/>
    <dgm:cxn modelId="{3DC4C6DE-6F07-42C3-9F1E-4E54112B4E7A}" type="presOf" srcId="{0F8001C0-162C-4D89-88AC-80CC8A7467AA}" destId="{9A1130E5-3B61-41AF-9641-5AF94A8AAD63}" srcOrd="0" destOrd="0" presId="urn:microsoft.com/office/officeart/2005/8/layout/orgChart1"/>
    <dgm:cxn modelId="{563B1724-1350-4F2B-B195-022665EB04F7}" srcId="{8D4DD17E-577A-48EA-990E-2D23CD9370F1}" destId="{0F8001C0-162C-4D89-88AC-80CC8A7467AA}" srcOrd="0" destOrd="0" parTransId="{50AB8496-171A-4D88-9CB1-A76339638B2E}" sibTransId="{A5CD2EFE-A894-4AC1-9FE1-D57C5D2F88EF}"/>
    <dgm:cxn modelId="{BACCD6D8-9047-459E-8425-07E79F2AE52D}" srcId="{2318202B-FB7E-4387-8987-2C0B600830B1}" destId="{B7C78D8B-C5CD-4EDE-B232-4591480785E9}" srcOrd="0" destOrd="0" parTransId="{DE97EEAC-D9D5-4EE3-806B-D2DCA92159F3}" sibTransId="{B9B39EF9-7D47-4338-8616-4AC9C091668F}"/>
    <dgm:cxn modelId="{DAD3BEF5-0ACB-42D8-9001-CA3D50A880F8}" type="presOf" srcId="{2BB50338-04A1-4705-89F9-86D9BF4B6C4D}" destId="{871E4FCE-2461-45D5-A3A2-53C201E2DE83}" srcOrd="0" destOrd="0" presId="urn:microsoft.com/office/officeart/2005/8/layout/orgChart1"/>
    <dgm:cxn modelId="{E02134F2-A9B3-46ED-B055-84FFEE93106C}" type="presOf" srcId="{D31B9728-2346-4102-B181-0558CFEE9878}" destId="{1639596C-8633-48CB-834B-C292913AC1BC}" srcOrd="0" destOrd="0" presId="urn:microsoft.com/office/officeart/2005/8/layout/orgChart1"/>
    <dgm:cxn modelId="{858547F6-7715-4265-843E-509FD042132F}" srcId="{68DCB83A-7998-45B7-A792-E4F0DAFA2DA7}" destId="{EEDBFA8C-8CB5-4195-B514-9BAB576F3D99}" srcOrd="0" destOrd="0" parTransId="{A94EA697-E7A9-4EE3-868D-5A87F45744FB}" sibTransId="{505147F7-5A5A-47E5-A1B6-1853A25218DB}"/>
    <dgm:cxn modelId="{934F8A3A-E348-4D91-8B52-C91E8E567C22}" type="presOf" srcId="{89DB1198-84D6-4EC5-BAAF-C07E2CB5161B}" destId="{2CA6F9A3-4262-4EEB-983E-6728CFEFF2EB}" srcOrd="0" destOrd="0" presId="urn:microsoft.com/office/officeart/2005/8/layout/orgChart1"/>
    <dgm:cxn modelId="{AEB04268-997A-45E0-AC52-606370AD11C2}" type="presOf" srcId="{CE38D82D-3D44-40AD-A752-A043F52F4690}" destId="{45056BA0-D077-45E1-8537-64F08D62FAE9}" srcOrd="0" destOrd="0" presId="urn:microsoft.com/office/officeart/2005/8/layout/orgChart1"/>
    <dgm:cxn modelId="{A879399B-4FE8-4053-B16D-1137E81CF7B8}" type="presOf" srcId="{8D4DD17E-577A-48EA-990E-2D23CD9370F1}" destId="{2AD87BC6-8A79-498D-A986-FAF66E1901A2}" srcOrd="1" destOrd="0" presId="urn:microsoft.com/office/officeart/2005/8/layout/orgChart1"/>
    <dgm:cxn modelId="{3171A266-5DB6-4A50-B1A7-23908E35731C}" type="presOf" srcId="{67AB88A1-8D8A-48B2-B10E-F3AD27A64374}" destId="{3F780092-773C-4F54-9CD1-D05EDD816E23}" srcOrd="1" destOrd="0" presId="urn:microsoft.com/office/officeart/2005/8/layout/orgChart1"/>
    <dgm:cxn modelId="{86DE7A85-8B2E-4EBA-8E8E-A050BFA8F1A2}" type="presParOf" srcId="{36B2DE7A-A1ED-49ED-B176-9201C3CD87F1}" destId="{B160D34C-AAB9-4E95-AD5F-7BA4AAE2382F}" srcOrd="0" destOrd="0" presId="urn:microsoft.com/office/officeart/2005/8/layout/orgChart1"/>
    <dgm:cxn modelId="{9D7D1A1F-F279-4F9F-ABCC-F46CF6029E52}" type="presParOf" srcId="{B160D34C-AAB9-4E95-AD5F-7BA4AAE2382F}" destId="{76494CD0-1BB4-4FD0-AA29-C81B2BA9BA76}" srcOrd="0" destOrd="0" presId="urn:microsoft.com/office/officeart/2005/8/layout/orgChart1"/>
    <dgm:cxn modelId="{2EA5594D-3CC7-42EE-A8E7-0E09D30043B5}" type="presParOf" srcId="{76494CD0-1BB4-4FD0-AA29-C81B2BA9BA76}" destId="{9A07AF83-C681-4332-B25C-CF3B1751E3D7}" srcOrd="0" destOrd="0" presId="urn:microsoft.com/office/officeart/2005/8/layout/orgChart1"/>
    <dgm:cxn modelId="{FA28F610-9667-4630-8EA9-F0A8DF574EAF}" type="presParOf" srcId="{76494CD0-1BB4-4FD0-AA29-C81B2BA9BA76}" destId="{C29DADA2-B6B2-4061-B768-9C5611566EB0}" srcOrd="1" destOrd="0" presId="urn:microsoft.com/office/officeart/2005/8/layout/orgChart1"/>
    <dgm:cxn modelId="{A2FCE3DA-F1ED-4F78-B32E-D6E56AA72239}" type="presParOf" srcId="{B160D34C-AAB9-4E95-AD5F-7BA4AAE2382F}" destId="{FC94C4BB-50C9-4E9C-B096-17443D76473C}" srcOrd="1" destOrd="0" presId="urn:microsoft.com/office/officeart/2005/8/layout/orgChart1"/>
    <dgm:cxn modelId="{B194B028-82CB-40CD-84B1-50DD7A0F4EDC}" type="presParOf" srcId="{FC94C4BB-50C9-4E9C-B096-17443D76473C}" destId="{F5C6639D-E453-4763-A1F4-D94EF5FBC04E}" srcOrd="0" destOrd="0" presId="urn:microsoft.com/office/officeart/2005/8/layout/orgChart1"/>
    <dgm:cxn modelId="{DE34FB1A-B0D9-4C93-B009-5E93D0237F09}" type="presParOf" srcId="{FC94C4BB-50C9-4E9C-B096-17443D76473C}" destId="{FEFFE4FB-D3D8-4441-8923-B7ED76F2E6E7}" srcOrd="1" destOrd="0" presId="urn:microsoft.com/office/officeart/2005/8/layout/orgChart1"/>
    <dgm:cxn modelId="{9E2958F7-2647-4081-838D-8E0C23BF2FC0}" type="presParOf" srcId="{FEFFE4FB-D3D8-4441-8923-B7ED76F2E6E7}" destId="{47B121D6-A648-48B9-8EA2-BA713275EE31}" srcOrd="0" destOrd="0" presId="urn:microsoft.com/office/officeart/2005/8/layout/orgChart1"/>
    <dgm:cxn modelId="{0FD7F3A5-5B28-4DCB-9D6B-C7151F8CE36C}" type="presParOf" srcId="{47B121D6-A648-48B9-8EA2-BA713275EE31}" destId="{8CC3028A-3D97-4DBD-9AA4-830A82282052}" srcOrd="0" destOrd="0" presId="urn:microsoft.com/office/officeart/2005/8/layout/orgChart1"/>
    <dgm:cxn modelId="{75C6A916-2CC7-4D5B-8C6B-E55D4BDB6E23}" type="presParOf" srcId="{47B121D6-A648-48B9-8EA2-BA713275EE31}" destId="{C2B39F2E-D34A-4EBC-9CC9-5452D866A571}" srcOrd="1" destOrd="0" presId="urn:microsoft.com/office/officeart/2005/8/layout/orgChart1"/>
    <dgm:cxn modelId="{878651AE-E9A6-4DBA-9690-71517C164C5E}" type="presParOf" srcId="{FEFFE4FB-D3D8-4441-8923-B7ED76F2E6E7}" destId="{E1F18EA3-2B30-4778-915F-5EAFB4769515}" srcOrd="1" destOrd="0" presId="urn:microsoft.com/office/officeart/2005/8/layout/orgChart1"/>
    <dgm:cxn modelId="{85D949D0-B5C3-471A-A65E-8D8103F9684A}" type="presParOf" srcId="{E1F18EA3-2B30-4778-915F-5EAFB4769515}" destId="{1639596C-8633-48CB-834B-C292913AC1BC}" srcOrd="0" destOrd="0" presId="urn:microsoft.com/office/officeart/2005/8/layout/orgChart1"/>
    <dgm:cxn modelId="{9701B3CC-DFEB-4E7E-95E6-88A36229FE81}" type="presParOf" srcId="{E1F18EA3-2B30-4778-915F-5EAFB4769515}" destId="{BDD1EE4B-7F2B-4950-90B3-6B451FEB8F11}" srcOrd="1" destOrd="0" presId="urn:microsoft.com/office/officeart/2005/8/layout/orgChart1"/>
    <dgm:cxn modelId="{C3A00B83-FA11-4BCC-B126-2A3F139C9CB3}" type="presParOf" srcId="{BDD1EE4B-7F2B-4950-90B3-6B451FEB8F11}" destId="{E378F735-CD8F-4A29-923E-EBBDCD3ED0A8}" srcOrd="0" destOrd="0" presId="urn:microsoft.com/office/officeart/2005/8/layout/orgChart1"/>
    <dgm:cxn modelId="{D80EC4C8-57BB-4E6D-B9F5-62C5D81795B9}" type="presParOf" srcId="{E378F735-CD8F-4A29-923E-EBBDCD3ED0A8}" destId="{EEDAA290-F215-4C02-B585-5658DA1B445E}" srcOrd="0" destOrd="0" presId="urn:microsoft.com/office/officeart/2005/8/layout/orgChart1"/>
    <dgm:cxn modelId="{F99449C0-C0A2-4070-8056-B25214078CCE}" type="presParOf" srcId="{E378F735-CD8F-4A29-923E-EBBDCD3ED0A8}" destId="{3F780092-773C-4F54-9CD1-D05EDD816E23}" srcOrd="1" destOrd="0" presId="urn:microsoft.com/office/officeart/2005/8/layout/orgChart1"/>
    <dgm:cxn modelId="{99D79168-D5D3-4935-907D-2FBBF75CC28B}" type="presParOf" srcId="{BDD1EE4B-7F2B-4950-90B3-6B451FEB8F11}" destId="{22ED9376-4D53-4383-ABFE-F40394050E6C}" srcOrd="1" destOrd="0" presId="urn:microsoft.com/office/officeart/2005/8/layout/orgChart1"/>
    <dgm:cxn modelId="{BCB68D00-4F13-4266-B738-6450D63845F6}" type="presParOf" srcId="{BDD1EE4B-7F2B-4950-90B3-6B451FEB8F11}" destId="{787EC2D5-BAD5-4E88-98C5-79EB0841595D}" srcOrd="2" destOrd="0" presId="urn:microsoft.com/office/officeart/2005/8/layout/orgChart1"/>
    <dgm:cxn modelId="{19BDAC5F-7BD1-42C9-A190-DFD39809E661}" type="presParOf" srcId="{E1F18EA3-2B30-4778-915F-5EAFB4769515}" destId="{7A7759DD-2096-479C-A4AD-BA580F418E10}" srcOrd="2" destOrd="0" presId="urn:microsoft.com/office/officeart/2005/8/layout/orgChart1"/>
    <dgm:cxn modelId="{17697B1F-6CF8-4844-ABDA-F4A1208A1BAE}" type="presParOf" srcId="{E1F18EA3-2B30-4778-915F-5EAFB4769515}" destId="{7D7F6C66-8E5C-473A-B70A-588763F61754}" srcOrd="3" destOrd="0" presId="urn:microsoft.com/office/officeart/2005/8/layout/orgChart1"/>
    <dgm:cxn modelId="{6A029EF8-CAE6-4300-99E6-D9F033E60FAD}" type="presParOf" srcId="{7D7F6C66-8E5C-473A-B70A-588763F61754}" destId="{7FAC9200-3704-4FBF-8A1E-A5706876A590}" srcOrd="0" destOrd="0" presId="urn:microsoft.com/office/officeart/2005/8/layout/orgChart1"/>
    <dgm:cxn modelId="{CDECF44D-3887-4C0D-9F0E-D07A9B63F09E}" type="presParOf" srcId="{7FAC9200-3704-4FBF-8A1E-A5706876A590}" destId="{1519D56B-285D-4AB1-939F-7308B7023CF4}" srcOrd="0" destOrd="0" presId="urn:microsoft.com/office/officeart/2005/8/layout/orgChart1"/>
    <dgm:cxn modelId="{85133094-F031-4AA0-A151-0BD244ACECCE}" type="presParOf" srcId="{7FAC9200-3704-4FBF-8A1E-A5706876A590}" destId="{8F4816B7-B81D-4576-9333-CD5FA6517A02}" srcOrd="1" destOrd="0" presId="urn:microsoft.com/office/officeart/2005/8/layout/orgChart1"/>
    <dgm:cxn modelId="{2EFA7980-301C-4F09-8012-B0FA1C917B5C}" type="presParOf" srcId="{7D7F6C66-8E5C-473A-B70A-588763F61754}" destId="{DE49D2F5-E587-4925-A99E-7933810F55EB}" srcOrd="1" destOrd="0" presId="urn:microsoft.com/office/officeart/2005/8/layout/orgChart1"/>
    <dgm:cxn modelId="{63CF4A82-0120-43FD-981A-B621F07800EF}" type="presParOf" srcId="{7D7F6C66-8E5C-473A-B70A-588763F61754}" destId="{1C083131-A36F-4831-941D-0A13576DB86F}" srcOrd="2" destOrd="0" presId="urn:microsoft.com/office/officeart/2005/8/layout/orgChart1"/>
    <dgm:cxn modelId="{7FDAE73E-BDB9-4837-8D16-010BDD37B6BD}" type="presParOf" srcId="{FEFFE4FB-D3D8-4441-8923-B7ED76F2E6E7}" destId="{68695FE8-DD51-4562-9457-274F9084DB5B}" srcOrd="2" destOrd="0" presId="urn:microsoft.com/office/officeart/2005/8/layout/orgChart1"/>
    <dgm:cxn modelId="{781277DA-E797-4371-B4E0-AC1674F0CF66}" type="presParOf" srcId="{FC94C4BB-50C9-4E9C-B096-17443D76473C}" destId="{33E99B68-0D7B-4521-BD29-4BDCA465E676}" srcOrd="2" destOrd="0" presId="urn:microsoft.com/office/officeart/2005/8/layout/orgChart1"/>
    <dgm:cxn modelId="{7530A86E-B11B-4FED-B537-01673D815C2B}" type="presParOf" srcId="{FC94C4BB-50C9-4E9C-B096-17443D76473C}" destId="{AC630541-5340-49C3-AFA3-057C3180709D}" srcOrd="3" destOrd="0" presId="urn:microsoft.com/office/officeart/2005/8/layout/orgChart1"/>
    <dgm:cxn modelId="{42750F41-6968-4205-8428-452C2C86399E}" type="presParOf" srcId="{AC630541-5340-49C3-AFA3-057C3180709D}" destId="{99F41F5C-7F96-4E41-BB3A-E4EDA726C61C}" srcOrd="0" destOrd="0" presId="urn:microsoft.com/office/officeart/2005/8/layout/orgChart1"/>
    <dgm:cxn modelId="{D44374CF-4E6D-4005-8315-B1BC9361537F}" type="presParOf" srcId="{99F41F5C-7F96-4E41-BB3A-E4EDA726C61C}" destId="{6BD5EFC4-6351-4321-A630-0D9BE0112C09}" srcOrd="0" destOrd="0" presId="urn:microsoft.com/office/officeart/2005/8/layout/orgChart1"/>
    <dgm:cxn modelId="{F9335C7F-4702-48AF-B11A-2B304D4A33EF}" type="presParOf" srcId="{99F41F5C-7F96-4E41-BB3A-E4EDA726C61C}" destId="{2AD87BC6-8A79-498D-A986-FAF66E1901A2}" srcOrd="1" destOrd="0" presId="urn:microsoft.com/office/officeart/2005/8/layout/orgChart1"/>
    <dgm:cxn modelId="{F54D3FE1-FFC2-451F-9C11-815836FFD9DD}" type="presParOf" srcId="{AC630541-5340-49C3-AFA3-057C3180709D}" destId="{88707420-E338-4F7E-93B3-4114B09C6B60}" srcOrd="1" destOrd="0" presId="urn:microsoft.com/office/officeart/2005/8/layout/orgChart1"/>
    <dgm:cxn modelId="{FF51FCD5-BC74-4E96-9BB3-5E1BFBE27571}" type="presParOf" srcId="{88707420-E338-4F7E-93B3-4114B09C6B60}" destId="{235072D0-BACA-490A-8F3B-39EA95451465}" srcOrd="0" destOrd="0" presId="urn:microsoft.com/office/officeart/2005/8/layout/orgChart1"/>
    <dgm:cxn modelId="{282B3E5F-287C-496C-A2B4-0287B1147637}" type="presParOf" srcId="{88707420-E338-4F7E-93B3-4114B09C6B60}" destId="{127F6C9C-4C13-44F5-8C77-AC6AE4527A66}" srcOrd="1" destOrd="0" presId="urn:microsoft.com/office/officeart/2005/8/layout/orgChart1"/>
    <dgm:cxn modelId="{A6F9590B-0E5D-427D-82D8-56CB52C39D8C}" type="presParOf" srcId="{127F6C9C-4C13-44F5-8C77-AC6AE4527A66}" destId="{47136F80-6CF7-451F-871E-E568C657596C}" srcOrd="0" destOrd="0" presId="urn:microsoft.com/office/officeart/2005/8/layout/orgChart1"/>
    <dgm:cxn modelId="{089BF0CB-ED76-404A-9E90-69B7E72C0199}" type="presParOf" srcId="{47136F80-6CF7-451F-871E-E568C657596C}" destId="{9A1130E5-3B61-41AF-9641-5AF94A8AAD63}" srcOrd="0" destOrd="0" presId="urn:microsoft.com/office/officeart/2005/8/layout/orgChart1"/>
    <dgm:cxn modelId="{681E815A-8062-4F02-8EC3-85D7766E01B3}" type="presParOf" srcId="{47136F80-6CF7-451F-871E-E568C657596C}" destId="{525C8C08-1161-4FA4-B7C4-A665A3870643}" srcOrd="1" destOrd="0" presId="urn:microsoft.com/office/officeart/2005/8/layout/orgChart1"/>
    <dgm:cxn modelId="{1006FCAF-7F09-4536-92FC-5B08202C2865}" type="presParOf" srcId="{127F6C9C-4C13-44F5-8C77-AC6AE4527A66}" destId="{2034EA73-002D-40FB-B87C-4DC071E8C5C4}" srcOrd="1" destOrd="0" presId="urn:microsoft.com/office/officeart/2005/8/layout/orgChart1"/>
    <dgm:cxn modelId="{860BA10F-7D6A-4D9C-87E9-868915AD3F3D}" type="presParOf" srcId="{127F6C9C-4C13-44F5-8C77-AC6AE4527A66}" destId="{04EB4E34-C121-4DB4-9C10-E38ECCFC213C}" srcOrd="2" destOrd="0" presId="urn:microsoft.com/office/officeart/2005/8/layout/orgChart1"/>
    <dgm:cxn modelId="{BB5C8DC5-0B44-4B0F-BFEF-7B5D289B3FE8}" type="presParOf" srcId="{88707420-E338-4F7E-93B3-4114B09C6B60}" destId="{871E4FCE-2461-45D5-A3A2-53C201E2DE83}" srcOrd="2" destOrd="0" presId="urn:microsoft.com/office/officeart/2005/8/layout/orgChart1"/>
    <dgm:cxn modelId="{CDFEEA17-250B-487A-84B0-FBCEFE06C570}" type="presParOf" srcId="{88707420-E338-4F7E-93B3-4114B09C6B60}" destId="{668BBE73-9C8E-4852-8810-94E3E5037E0C}" srcOrd="3" destOrd="0" presId="urn:microsoft.com/office/officeart/2005/8/layout/orgChart1"/>
    <dgm:cxn modelId="{CC525A47-CE7C-4377-86A3-56EEBC9AC783}" type="presParOf" srcId="{668BBE73-9C8E-4852-8810-94E3E5037E0C}" destId="{56AE97A3-48B1-4B80-A232-925978AB682F}" srcOrd="0" destOrd="0" presId="urn:microsoft.com/office/officeart/2005/8/layout/orgChart1"/>
    <dgm:cxn modelId="{07CB00AD-A3F5-423C-9D10-C7A691DB866B}" type="presParOf" srcId="{56AE97A3-48B1-4B80-A232-925978AB682F}" destId="{45056BA0-D077-45E1-8537-64F08D62FAE9}" srcOrd="0" destOrd="0" presId="urn:microsoft.com/office/officeart/2005/8/layout/orgChart1"/>
    <dgm:cxn modelId="{02E92D55-93F1-4104-BF1E-395D3FB3E469}" type="presParOf" srcId="{56AE97A3-48B1-4B80-A232-925978AB682F}" destId="{E5829224-5520-46FA-85CC-82AA3DFAC60F}" srcOrd="1" destOrd="0" presId="urn:microsoft.com/office/officeart/2005/8/layout/orgChart1"/>
    <dgm:cxn modelId="{053CF8C8-2CE4-4915-B0D6-483C2328B276}" type="presParOf" srcId="{668BBE73-9C8E-4852-8810-94E3E5037E0C}" destId="{10B30BE5-E481-4E6A-8754-1467F281E2D7}" srcOrd="1" destOrd="0" presId="urn:microsoft.com/office/officeart/2005/8/layout/orgChart1"/>
    <dgm:cxn modelId="{9A1A734A-08CC-4C26-9AAD-74615A21A662}" type="presParOf" srcId="{668BBE73-9C8E-4852-8810-94E3E5037E0C}" destId="{47B10AD8-4789-4410-BF8D-736A47C406E7}" srcOrd="2" destOrd="0" presId="urn:microsoft.com/office/officeart/2005/8/layout/orgChart1"/>
    <dgm:cxn modelId="{FBC66BF4-F154-49D5-B8D3-FD03AE425D15}" type="presParOf" srcId="{AC630541-5340-49C3-AFA3-057C3180709D}" destId="{DE811943-4A53-46AD-A8DF-5615EC289CA5}" srcOrd="2" destOrd="0" presId="urn:microsoft.com/office/officeart/2005/8/layout/orgChart1"/>
    <dgm:cxn modelId="{73B132F7-4EA5-42C3-9514-C20279B6E119}" type="presParOf" srcId="{FC94C4BB-50C9-4E9C-B096-17443D76473C}" destId="{D24F9711-8092-4587-828B-543403B58A7B}" srcOrd="4" destOrd="0" presId="urn:microsoft.com/office/officeart/2005/8/layout/orgChart1"/>
    <dgm:cxn modelId="{37A6ED60-C24C-43CD-A90C-CAE09D447D30}" type="presParOf" srcId="{FC94C4BB-50C9-4E9C-B096-17443D76473C}" destId="{996D411C-D5A9-42F0-B23D-54EE9D1086F2}" srcOrd="5" destOrd="0" presId="urn:microsoft.com/office/officeart/2005/8/layout/orgChart1"/>
    <dgm:cxn modelId="{4CC040C8-3BD9-452D-9F67-E98B00361C98}" type="presParOf" srcId="{996D411C-D5A9-42F0-B23D-54EE9D1086F2}" destId="{C247D7D0-84C1-4451-B070-83EE73C5C7A3}" srcOrd="0" destOrd="0" presId="urn:microsoft.com/office/officeart/2005/8/layout/orgChart1"/>
    <dgm:cxn modelId="{2C0817BA-2AFF-460B-99CF-3AA0C0B447DB}" type="presParOf" srcId="{C247D7D0-84C1-4451-B070-83EE73C5C7A3}" destId="{A7681D28-25DE-40CD-8E44-7A546DB43718}" srcOrd="0" destOrd="0" presId="urn:microsoft.com/office/officeart/2005/8/layout/orgChart1"/>
    <dgm:cxn modelId="{8D8C96EB-DC47-4D7F-83A2-021AA8EC967C}" type="presParOf" srcId="{C247D7D0-84C1-4451-B070-83EE73C5C7A3}" destId="{63EC01D1-0658-40F9-94CC-50C174C5D700}" srcOrd="1" destOrd="0" presId="urn:microsoft.com/office/officeart/2005/8/layout/orgChart1"/>
    <dgm:cxn modelId="{398571BE-63E5-49D2-83C8-97E476C5DD40}" type="presParOf" srcId="{996D411C-D5A9-42F0-B23D-54EE9D1086F2}" destId="{28FE16AD-4083-42A7-9F96-5DB38BCBBBF8}" srcOrd="1" destOrd="0" presId="urn:microsoft.com/office/officeart/2005/8/layout/orgChart1"/>
    <dgm:cxn modelId="{A0EAF9C7-3FED-409C-B86B-ED9CB4CEB06E}" type="presParOf" srcId="{28FE16AD-4083-42A7-9F96-5DB38BCBBBF8}" destId="{842D4F23-93EC-4545-BB6F-F3765325906D}" srcOrd="0" destOrd="0" presId="urn:microsoft.com/office/officeart/2005/8/layout/orgChart1"/>
    <dgm:cxn modelId="{ACDB9EFE-CB01-4590-82E4-78A786AF3D3F}" type="presParOf" srcId="{28FE16AD-4083-42A7-9F96-5DB38BCBBBF8}" destId="{12CBF460-025C-4A2A-BC8B-4078CE20B522}" srcOrd="1" destOrd="0" presId="urn:microsoft.com/office/officeart/2005/8/layout/orgChart1"/>
    <dgm:cxn modelId="{CB881F8D-CDEE-4C80-A7BB-347EB1A39FB0}" type="presParOf" srcId="{12CBF460-025C-4A2A-BC8B-4078CE20B522}" destId="{D56FBFA8-9C59-47F1-8698-F043157B5A1C}" srcOrd="0" destOrd="0" presId="urn:microsoft.com/office/officeart/2005/8/layout/orgChart1"/>
    <dgm:cxn modelId="{3A05F9B7-36F6-4F7E-A002-44778FE5EDCB}" type="presParOf" srcId="{D56FBFA8-9C59-47F1-8698-F043157B5A1C}" destId="{57DC181F-2760-4CA1-8BC1-E1D8E0943B6F}" srcOrd="0" destOrd="0" presId="urn:microsoft.com/office/officeart/2005/8/layout/orgChart1"/>
    <dgm:cxn modelId="{18D1443C-37B7-4925-88E6-B8F5936E7607}" type="presParOf" srcId="{D56FBFA8-9C59-47F1-8698-F043157B5A1C}" destId="{95F4F89B-EBCD-4C38-A7F8-4BB7B646A61A}" srcOrd="1" destOrd="0" presId="urn:microsoft.com/office/officeart/2005/8/layout/orgChart1"/>
    <dgm:cxn modelId="{0E7B11AF-8C01-4E19-B04E-975AB1BE43A6}" type="presParOf" srcId="{12CBF460-025C-4A2A-BC8B-4078CE20B522}" destId="{C2659F1A-FA9A-40A1-BB78-9C267888A9DB}" srcOrd="1" destOrd="0" presId="urn:microsoft.com/office/officeart/2005/8/layout/orgChart1"/>
    <dgm:cxn modelId="{500C7AC2-64E4-47CA-AEA5-41916F7CE022}" type="presParOf" srcId="{12CBF460-025C-4A2A-BC8B-4078CE20B522}" destId="{004AB43E-8BC9-4EA8-94DD-815F272F72DC}" srcOrd="2" destOrd="0" presId="urn:microsoft.com/office/officeart/2005/8/layout/orgChart1"/>
    <dgm:cxn modelId="{3C978264-D915-4B68-ABF5-8BE9DCD7CF79}" type="presParOf" srcId="{28FE16AD-4083-42A7-9F96-5DB38BCBBBF8}" destId="{2F77A994-ACE7-4BCC-AD4A-37714D714C75}" srcOrd="2" destOrd="0" presId="urn:microsoft.com/office/officeart/2005/8/layout/orgChart1"/>
    <dgm:cxn modelId="{C79005AA-05FD-40AF-B3E3-AB341C7970C4}" type="presParOf" srcId="{28FE16AD-4083-42A7-9F96-5DB38BCBBBF8}" destId="{0F19A3AF-1BD6-4F2B-B7C2-600993B85F40}" srcOrd="3" destOrd="0" presId="urn:microsoft.com/office/officeart/2005/8/layout/orgChart1"/>
    <dgm:cxn modelId="{FF8CEB27-1E13-4204-B573-E030ED6B5146}" type="presParOf" srcId="{0F19A3AF-1BD6-4F2B-B7C2-600993B85F40}" destId="{0C4D5ED2-C18C-40DE-BB83-D463FCC97921}" srcOrd="0" destOrd="0" presId="urn:microsoft.com/office/officeart/2005/8/layout/orgChart1"/>
    <dgm:cxn modelId="{E2EC3741-3C12-4AC5-9165-0E6418B4AC24}" type="presParOf" srcId="{0C4D5ED2-C18C-40DE-BB83-D463FCC97921}" destId="{2CA6F9A3-4262-4EEB-983E-6728CFEFF2EB}" srcOrd="0" destOrd="0" presId="urn:microsoft.com/office/officeart/2005/8/layout/orgChart1"/>
    <dgm:cxn modelId="{3F7EDEFD-4FFA-49DB-98DB-B4EA2A6BEBC8}" type="presParOf" srcId="{0C4D5ED2-C18C-40DE-BB83-D463FCC97921}" destId="{7CED8E21-EDAE-4755-9145-786712B4F9BF}" srcOrd="1" destOrd="0" presId="urn:microsoft.com/office/officeart/2005/8/layout/orgChart1"/>
    <dgm:cxn modelId="{CE19BBA3-FD4A-4464-ACA5-EBC0D063992B}" type="presParOf" srcId="{0F19A3AF-1BD6-4F2B-B7C2-600993B85F40}" destId="{EC62C189-6C15-48EA-860E-68BDCD0DF980}" srcOrd="1" destOrd="0" presId="urn:microsoft.com/office/officeart/2005/8/layout/orgChart1"/>
    <dgm:cxn modelId="{C1CCD623-C1EF-4C03-9160-7C4A89C2222A}" type="presParOf" srcId="{0F19A3AF-1BD6-4F2B-B7C2-600993B85F40}" destId="{85454111-97A8-4E5C-A3D5-8BF5CD5F76B8}" srcOrd="2" destOrd="0" presId="urn:microsoft.com/office/officeart/2005/8/layout/orgChart1"/>
    <dgm:cxn modelId="{7A5A382F-8B33-4B28-BA13-5598B5D47B59}" type="presParOf" srcId="{996D411C-D5A9-42F0-B23D-54EE9D1086F2}" destId="{060E927F-83F5-46EF-9594-EADDB709B1F4}" srcOrd="2" destOrd="0" presId="urn:microsoft.com/office/officeart/2005/8/layout/orgChart1"/>
    <dgm:cxn modelId="{506446A2-4DF4-4BC1-85F6-EDCCC18E6EDC}" type="presParOf" srcId="{B160D34C-AAB9-4E95-AD5F-7BA4AAE2382F}" destId="{4522E7F0-00B3-4016-AFA9-41D695F1C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DFA85D-F416-4BF3-8861-737319D4F15F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721C2BDA-3FFE-4831-94AC-4AEFFC110510}">
      <dgm:prSet phldrT="[Текст]" phldr="1"/>
      <dgm:spPr/>
      <dgm:t>
        <a:bodyPr/>
        <a:lstStyle/>
        <a:p>
          <a:endParaRPr lang="uk-UA" dirty="0"/>
        </a:p>
      </dgm:t>
    </dgm:pt>
    <dgm:pt modelId="{4A545B7B-F291-4854-90EC-848E135DD521}" type="parTrans" cxnId="{01C24662-EA80-43E2-93CB-ED7C1BB029A3}">
      <dgm:prSet/>
      <dgm:spPr/>
      <dgm:t>
        <a:bodyPr/>
        <a:lstStyle/>
        <a:p>
          <a:endParaRPr lang="uk-UA"/>
        </a:p>
      </dgm:t>
    </dgm:pt>
    <dgm:pt modelId="{7BED9F88-F5E8-4910-AE49-6ADCD36803AD}" type="sibTrans" cxnId="{01C24662-EA80-43E2-93CB-ED7C1BB029A3}">
      <dgm:prSet/>
      <dgm:spPr/>
      <dgm:t>
        <a:bodyPr/>
        <a:lstStyle/>
        <a:p>
          <a:endParaRPr lang="uk-UA"/>
        </a:p>
      </dgm:t>
    </dgm:pt>
    <dgm:pt modelId="{0C6BDB78-0D09-4190-9AB4-1FBC9D118D14}">
      <dgm:prSet phldrT="[Текст]"/>
      <dgm:spPr/>
      <dgm:t>
        <a:bodyPr/>
        <a:lstStyle/>
        <a:p>
          <a:r>
            <a:rPr lang="uk-UA" dirty="0" smtClean="0"/>
            <a:t>Зчитування даних з постійної </a:t>
          </a:r>
          <a:r>
            <a:rPr lang="uk-UA" dirty="0" err="1" smtClean="0"/>
            <a:t>пам</a:t>
          </a:r>
          <a:r>
            <a:rPr lang="en-US" dirty="0" smtClean="0"/>
            <a:t>’</a:t>
          </a:r>
          <a:r>
            <a:rPr lang="uk-UA" dirty="0" smtClean="0"/>
            <a:t>яті про конфігурацію </a:t>
          </a:r>
          <a:r>
            <a:rPr lang="uk-UA" dirty="0" err="1" smtClean="0"/>
            <a:t>комп</a:t>
          </a:r>
          <a:r>
            <a:rPr lang="en-US" dirty="0" smtClean="0"/>
            <a:t>’</a:t>
          </a:r>
          <a:r>
            <a:rPr lang="uk-UA" dirty="0" err="1" smtClean="0"/>
            <a:t>ютера</a:t>
          </a:r>
          <a:endParaRPr lang="uk-UA" dirty="0"/>
        </a:p>
      </dgm:t>
    </dgm:pt>
    <dgm:pt modelId="{CEA24669-9DCF-4D51-8A0C-B2B180E8B37B}" type="parTrans" cxnId="{CB5D511E-F41D-453F-924A-E37030F7D7A5}">
      <dgm:prSet/>
      <dgm:spPr/>
      <dgm:t>
        <a:bodyPr/>
        <a:lstStyle/>
        <a:p>
          <a:endParaRPr lang="uk-UA"/>
        </a:p>
      </dgm:t>
    </dgm:pt>
    <dgm:pt modelId="{73D036DA-E9C8-41CD-B9A5-C4F6BC4331C1}" type="sibTrans" cxnId="{CB5D511E-F41D-453F-924A-E37030F7D7A5}">
      <dgm:prSet/>
      <dgm:spPr/>
      <dgm:t>
        <a:bodyPr/>
        <a:lstStyle/>
        <a:p>
          <a:endParaRPr lang="uk-UA"/>
        </a:p>
      </dgm:t>
    </dgm:pt>
    <dgm:pt modelId="{1B09A926-36D9-4553-8D31-0D3538ABCD33}">
      <dgm:prSet phldrT="[Текст]" phldr="1"/>
      <dgm:spPr/>
      <dgm:t>
        <a:bodyPr/>
        <a:lstStyle/>
        <a:p>
          <a:endParaRPr lang="uk-UA"/>
        </a:p>
      </dgm:t>
    </dgm:pt>
    <dgm:pt modelId="{52A369B6-D7BC-4020-8CE0-28FC9ECC59CB}" type="parTrans" cxnId="{7262A853-DB81-4994-B641-548DEE799F18}">
      <dgm:prSet/>
      <dgm:spPr/>
      <dgm:t>
        <a:bodyPr/>
        <a:lstStyle/>
        <a:p>
          <a:endParaRPr lang="uk-UA"/>
        </a:p>
      </dgm:t>
    </dgm:pt>
    <dgm:pt modelId="{49470784-7B91-455F-9B92-49DC7CE26956}" type="sibTrans" cxnId="{7262A853-DB81-4994-B641-548DEE799F18}">
      <dgm:prSet/>
      <dgm:spPr/>
      <dgm:t>
        <a:bodyPr/>
        <a:lstStyle/>
        <a:p>
          <a:endParaRPr lang="uk-UA"/>
        </a:p>
      </dgm:t>
    </dgm:pt>
    <dgm:pt modelId="{C85DFE92-BC3B-4AE1-92FF-895F98422105}">
      <dgm:prSet phldrT="[Текст]"/>
      <dgm:spPr/>
      <dgm:t>
        <a:bodyPr/>
        <a:lstStyle/>
        <a:p>
          <a:r>
            <a:rPr lang="uk-UA" dirty="0" smtClean="0"/>
            <a:t>Перевірка працездатності пристроїв </a:t>
          </a:r>
          <a:r>
            <a:rPr lang="uk-UA" dirty="0" err="1" smtClean="0"/>
            <a:t>комп</a:t>
          </a:r>
          <a:r>
            <a:rPr lang="en-US" dirty="0" smtClean="0"/>
            <a:t>’</a:t>
          </a:r>
          <a:r>
            <a:rPr lang="uk-UA" dirty="0" err="1" smtClean="0"/>
            <a:t>ютера</a:t>
          </a:r>
          <a:endParaRPr lang="uk-UA" dirty="0"/>
        </a:p>
      </dgm:t>
    </dgm:pt>
    <dgm:pt modelId="{10408F71-5400-4180-ADFE-67A2C750F7CD}" type="parTrans" cxnId="{CE66FDA4-A6E8-473C-8A6E-32A519C9C008}">
      <dgm:prSet/>
      <dgm:spPr/>
      <dgm:t>
        <a:bodyPr/>
        <a:lstStyle/>
        <a:p>
          <a:endParaRPr lang="uk-UA"/>
        </a:p>
      </dgm:t>
    </dgm:pt>
    <dgm:pt modelId="{BE0D7888-1C95-4705-9B5E-0A6DEA8D7EA1}" type="sibTrans" cxnId="{CE66FDA4-A6E8-473C-8A6E-32A519C9C008}">
      <dgm:prSet/>
      <dgm:spPr/>
      <dgm:t>
        <a:bodyPr/>
        <a:lstStyle/>
        <a:p>
          <a:endParaRPr lang="uk-UA"/>
        </a:p>
      </dgm:t>
    </dgm:pt>
    <dgm:pt modelId="{CE014BCB-A7A9-4781-B4E5-9383C5167C6F}">
      <dgm:prSet phldrT="[Текст]" phldr="1"/>
      <dgm:spPr/>
      <dgm:t>
        <a:bodyPr/>
        <a:lstStyle/>
        <a:p>
          <a:endParaRPr lang="uk-UA" dirty="0"/>
        </a:p>
      </dgm:t>
    </dgm:pt>
    <dgm:pt modelId="{4B5EE91B-0B0E-4388-8868-BE6BD4A6FACB}" type="parTrans" cxnId="{E54FD38C-3CF8-4392-BF5B-9370DC99DA74}">
      <dgm:prSet/>
      <dgm:spPr/>
      <dgm:t>
        <a:bodyPr/>
        <a:lstStyle/>
        <a:p>
          <a:endParaRPr lang="uk-UA"/>
        </a:p>
      </dgm:t>
    </dgm:pt>
    <dgm:pt modelId="{431D7D7B-8142-4286-92DC-FA8E9AD9B6A3}" type="sibTrans" cxnId="{E54FD38C-3CF8-4392-BF5B-9370DC99DA74}">
      <dgm:prSet/>
      <dgm:spPr/>
      <dgm:t>
        <a:bodyPr/>
        <a:lstStyle/>
        <a:p>
          <a:endParaRPr lang="uk-UA"/>
        </a:p>
      </dgm:t>
    </dgm:pt>
    <dgm:pt modelId="{15FABA28-ED7E-4644-BBBD-A50FE794B319}">
      <dgm:prSet phldrT="[Текст]"/>
      <dgm:spPr/>
      <dgm:t>
        <a:bodyPr/>
        <a:lstStyle/>
        <a:p>
          <a:r>
            <a:rPr lang="uk-UA" dirty="0" smtClean="0"/>
            <a:t>Запуск програми-завантажувача операційної системи</a:t>
          </a:r>
          <a:endParaRPr lang="uk-UA" dirty="0"/>
        </a:p>
      </dgm:t>
    </dgm:pt>
    <dgm:pt modelId="{6E857E68-CB26-411F-96B5-CA632C4A6FD2}" type="parTrans" cxnId="{96709135-E40C-48CB-9082-156C25BE6824}">
      <dgm:prSet/>
      <dgm:spPr/>
      <dgm:t>
        <a:bodyPr/>
        <a:lstStyle/>
        <a:p>
          <a:endParaRPr lang="uk-UA"/>
        </a:p>
      </dgm:t>
    </dgm:pt>
    <dgm:pt modelId="{E0B67E1C-553E-44BE-AAC7-E5DBFAEE93D9}" type="sibTrans" cxnId="{96709135-E40C-48CB-9082-156C25BE6824}">
      <dgm:prSet/>
      <dgm:spPr/>
      <dgm:t>
        <a:bodyPr/>
        <a:lstStyle/>
        <a:p>
          <a:endParaRPr lang="uk-UA"/>
        </a:p>
      </dgm:t>
    </dgm:pt>
    <dgm:pt modelId="{B9B95363-29B1-4EB0-A8DC-37E5463A2E17}">
      <dgm:prSet/>
      <dgm:spPr/>
      <dgm:t>
        <a:bodyPr/>
        <a:lstStyle/>
        <a:p>
          <a:endParaRPr lang="uk-UA"/>
        </a:p>
      </dgm:t>
    </dgm:pt>
    <dgm:pt modelId="{BA5164A6-ACFD-4DED-9C4E-1E7957E1DBB9}" type="parTrans" cxnId="{25F5F443-FE00-4807-B9ED-43DABBE3A967}">
      <dgm:prSet/>
      <dgm:spPr/>
      <dgm:t>
        <a:bodyPr/>
        <a:lstStyle/>
        <a:p>
          <a:endParaRPr lang="uk-UA"/>
        </a:p>
      </dgm:t>
    </dgm:pt>
    <dgm:pt modelId="{89489C0E-C3EA-44DA-9ABF-3E0CA922D830}" type="sibTrans" cxnId="{25F5F443-FE00-4807-B9ED-43DABBE3A967}">
      <dgm:prSet/>
      <dgm:spPr/>
      <dgm:t>
        <a:bodyPr/>
        <a:lstStyle/>
        <a:p>
          <a:endParaRPr lang="uk-UA"/>
        </a:p>
      </dgm:t>
    </dgm:pt>
    <dgm:pt modelId="{05741F65-C1A7-4192-8407-448FDB83E5A2}">
      <dgm:prSet/>
      <dgm:spPr/>
      <dgm:t>
        <a:bodyPr/>
        <a:lstStyle/>
        <a:p>
          <a:r>
            <a:rPr lang="uk-UA" dirty="0" smtClean="0"/>
            <a:t>Завантажувач ОС здійснює копіювання із зовнішнього носія в оперативну </a:t>
          </a:r>
          <a:r>
            <a:rPr lang="uk-UA" dirty="0" err="1" smtClean="0"/>
            <a:t>пам</a:t>
          </a:r>
          <a:r>
            <a:rPr lang="en-US" dirty="0" smtClean="0"/>
            <a:t>’</a:t>
          </a:r>
          <a:r>
            <a:rPr lang="uk-UA" dirty="0" smtClean="0"/>
            <a:t>ять потрібних складових ОС</a:t>
          </a:r>
          <a:endParaRPr lang="uk-UA" dirty="0"/>
        </a:p>
      </dgm:t>
    </dgm:pt>
    <dgm:pt modelId="{33855ADA-17D0-492C-9FB0-B0562C8CA78C}" type="parTrans" cxnId="{7622683C-B617-4CE5-B648-5691FF2312D2}">
      <dgm:prSet/>
      <dgm:spPr/>
      <dgm:t>
        <a:bodyPr/>
        <a:lstStyle/>
        <a:p>
          <a:endParaRPr lang="uk-UA"/>
        </a:p>
      </dgm:t>
    </dgm:pt>
    <dgm:pt modelId="{ACE87B51-4822-4605-AD27-1EBCACE1D765}" type="sibTrans" cxnId="{7622683C-B617-4CE5-B648-5691FF2312D2}">
      <dgm:prSet/>
      <dgm:spPr/>
      <dgm:t>
        <a:bodyPr/>
        <a:lstStyle/>
        <a:p>
          <a:endParaRPr lang="uk-UA"/>
        </a:p>
      </dgm:t>
    </dgm:pt>
    <dgm:pt modelId="{754AAABF-7AAF-4AFC-B480-C5752B5A62B0}" type="pres">
      <dgm:prSet presAssocID="{29DFA85D-F416-4BF3-8861-737319D4F15F}" presName="linearFlow" presStyleCnt="0">
        <dgm:presLayoutVars>
          <dgm:dir/>
          <dgm:animLvl val="lvl"/>
          <dgm:resizeHandles val="exact"/>
        </dgm:presLayoutVars>
      </dgm:prSet>
      <dgm:spPr/>
    </dgm:pt>
    <dgm:pt modelId="{B3E9CDBC-D9D0-4DF8-A52F-8DC8DC6A56B4}" type="pres">
      <dgm:prSet presAssocID="{721C2BDA-3FFE-4831-94AC-4AEFFC110510}" presName="composite" presStyleCnt="0"/>
      <dgm:spPr/>
    </dgm:pt>
    <dgm:pt modelId="{E39BDD52-6F0E-4BA2-868B-4C69DB461C9C}" type="pres">
      <dgm:prSet presAssocID="{721C2BDA-3FFE-4831-94AC-4AEFFC110510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A1F0007-9FFA-43BC-A0C1-82311B425512}" type="pres">
      <dgm:prSet presAssocID="{721C2BDA-3FFE-4831-94AC-4AEFFC11051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82A77B-F47B-4565-B9CF-EA5A2DBD34E1}" type="pres">
      <dgm:prSet presAssocID="{7BED9F88-F5E8-4910-AE49-6ADCD36803AD}" presName="sp" presStyleCnt="0"/>
      <dgm:spPr/>
    </dgm:pt>
    <dgm:pt modelId="{368D5F06-172B-4519-A7E4-22293C6115B2}" type="pres">
      <dgm:prSet presAssocID="{1B09A926-36D9-4553-8D31-0D3538ABCD33}" presName="composite" presStyleCnt="0"/>
      <dgm:spPr/>
    </dgm:pt>
    <dgm:pt modelId="{D6381342-D251-4C91-865C-443434FEEC8E}" type="pres">
      <dgm:prSet presAssocID="{1B09A926-36D9-4553-8D31-0D3538ABCD3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68A5A5F-3A99-4C51-A65D-4CD8AF198C96}" type="pres">
      <dgm:prSet presAssocID="{1B09A926-36D9-4553-8D31-0D3538ABCD3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91B19F-0042-4F1C-9479-F8C0930FD3F9}" type="pres">
      <dgm:prSet presAssocID="{49470784-7B91-455F-9B92-49DC7CE26956}" presName="sp" presStyleCnt="0"/>
      <dgm:spPr/>
    </dgm:pt>
    <dgm:pt modelId="{924F5E6F-24BD-4547-B163-3A470015FFCE}" type="pres">
      <dgm:prSet presAssocID="{CE014BCB-A7A9-4781-B4E5-9383C5167C6F}" presName="composite" presStyleCnt="0"/>
      <dgm:spPr/>
    </dgm:pt>
    <dgm:pt modelId="{0A1A9271-FCF9-4F13-A999-4983FC3A0972}" type="pres">
      <dgm:prSet presAssocID="{CE014BCB-A7A9-4781-B4E5-9383C5167C6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E5AB3CC9-4AAF-4AD4-9A29-6CE45173E90A}" type="pres">
      <dgm:prSet presAssocID="{CE014BCB-A7A9-4781-B4E5-9383C5167C6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937CE7-7EFB-4E5D-93AE-56CACE9FE52D}" type="pres">
      <dgm:prSet presAssocID="{431D7D7B-8142-4286-92DC-FA8E9AD9B6A3}" presName="sp" presStyleCnt="0"/>
      <dgm:spPr/>
    </dgm:pt>
    <dgm:pt modelId="{E9CE376A-068A-4363-9330-F51DFDDCDCD2}" type="pres">
      <dgm:prSet presAssocID="{B9B95363-29B1-4EB0-A8DC-37E5463A2E17}" presName="composite" presStyleCnt="0"/>
      <dgm:spPr/>
    </dgm:pt>
    <dgm:pt modelId="{7D4F1F38-2604-4199-A17D-A82E15DA290F}" type="pres">
      <dgm:prSet presAssocID="{B9B95363-29B1-4EB0-A8DC-37E5463A2E1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FFC7C94-0D6D-4856-9AA0-6B71718291CB}" type="pres">
      <dgm:prSet presAssocID="{B9B95363-29B1-4EB0-A8DC-37E5463A2E1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6709135-E40C-48CB-9082-156C25BE6824}" srcId="{CE014BCB-A7A9-4781-B4E5-9383C5167C6F}" destId="{15FABA28-ED7E-4644-BBBD-A50FE794B319}" srcOrd="0" destOrd="0" parTransId="{6E857E68-CB26-411F-96B5-CA632C4A6FD2}" sibTransId="{E0B67E1C-553E-44BE-AAC7-E5DBFAEE93D9}"/>
    <dgm:cxn modelId="{7262A853-DB81-4994-B641-548DEE799F18}" srcId="{29DFA85D-F416-4BF3-8861-737319D4F15F}" destId="{1B09A926-36D9-4553-8D31-0D3538ABCD33}" srcOrd="1" destOrd="0" parTransId="{52A369B6-D7BC-4020-8CE0-28FC9ECC59CB}" sibTransId="{49470784-7B91-455F-9B92-49DC7CE26956}"/>
    <dgm:cxn modelId="{DF4EF472-85A1-43FD-87BE-6D29450FEF07}" type="presOf" srcId="{0C6BDB78-0D09-4190-9AB4-1FBC9D118D14}" destId="{DA1F0007-9FFA-43BC-A0C1-82311B425512}" srcOrd="0" destOrd="0" presId="urn:microsoft.com/office/officeart/2005/8/layout/chevron2"/>
    <dgm:cxn modelId="{25F5F443-FE00-4807-B9ED-43DABBE3A967}" srcId="{29DFA85D-F416-4BF3-8861-737319D4F15F}" destId="{B9B95363-29B1-4EB0-A8DC-37E5463A2E17}" srcOrd="3" destOrd="0" parTransId="{BA5164A6-ACFD-4DED-9C4E-1E7957E1DBB9}" sibTransId="{89489C0E-C3EA-44DA-9ABF-3E0CA922D830}"/>
    <dgm:cxn modelId="{E4A7EB7F-62B2-461D-A01B-31FD5AC4A1C6}" type="presOf" srcId="{15FABA28-ED7E-4644-BBBD-A50FE794B319}" destId="{E5AB3CC9-4AAF-4AD4-9A29-6CE45173E90A}" srcOrd="0" destOrd="0" presId="urn:microsoft.com/office/officeart/2005/8/layout/chevron2"/>
    <dgm:cxn modelId="{E54FD38C-3CF8-4392-BF5B-9370DC99DA74}" srcId="{29DFA85D-F416-4BF3-8861-737319D4F15F}" destId="{CE014BCB-A7A9-4781-B4E5-9383C5167C6F}" srcOrd="2" destOrd="0" parTransId="{4B5EE91B-0B0E-4388-8868-BE6BD4A6FACB}" sibTransId="{431D7D7B-8142-4286-92DC-FA8E9AD9B6A3}"/>
    <dgm:cxn modelId="{CE66FDA4-A6E8-473C-8A6E-32A519C9C008}" srcId="{1B09A926-36D9-4553-8D31-0D3538ABCD33}" destId="{C85DFE92-BC3B-4AE1-92FF-895F98422105}" srcOrd="0" destOrd="0" parTransId="{10408F71-5400-4180-ADFE-67A2C750F7CD}" sibTransId="{BE0D7888-1C95-4705-9B5E-0A6DEA8D7EA1}"/>
    <dgm:cxn modelId="{4E6A0F48-7399-4592-BF1D-3F8E9E6DB69C}" type="presOf" srcId="{B9B95363-29B1-4EB0-A8DC-37E5463A2E17}" destId="{7D4F1F38-2604-4199-A17D-A82E15DA290F}" srcOrd="0" destOrd="0" presId="urn:microsoft.com/office/officeart/2005/8/layout/chevron2"/>
    <dgm:cxn modelId="{78C9320F-D1DB-4E4A-8CA1-187A46D495C4}" type="presOf" srcId="{29DFA85D-F416-4BF3-8861-737319D4F15F}" destId="{754AAABF-7AAF-4AFC-B480-C5752B5A62B0}" srcOrd="0" destOrd="0" presId="urn:microsoft.com/office/officeart/2005/8/layout/chevron2"/>
    <dgm:cxn modelId="{CF8EA6E9-C2C2-4E21-A61C-961636D01295}" type="presOf" srcId="{C85DFE92-BC3B-4AE1-92FF-895F98422105}" destId="{868A5A5F-3A99-4C51-A65D-4CD8AF198C96}" srcOrd="0" destOrd="0" presId="urn:microsoft.com/office/officeart/2005/8/layout/chevron2"/>
    <dgm:cxn modelId="{C422653D-6847-4D81-AC0D-D1866F3F5A0C}" type="presOf" srcId="{05741F65-C1A7-4192-8407-448FDB83E5A2}" destId="{4FFC7C94-0D6D-4856-9AA0-6B71718291CB}" srcOrd="0" destOrd="0" presId="urn:microsoft.com/office/officeart/2005/8/layout/chevron2"/>
    <dgm:cxn modelId="{D9CA924E-68F2-451D-B018-0E8F1A4EA516}" type="presOf" srcId="{1B09A926-36D9-4553-8D31-0D3538ABCD33}" destId="{D6381342-D251-4C91-865C-443434FEEC8E}" srcOrd="0" destOrd="0" presId="urn:microsoft.com/office/officeart/2005/8/layout/chevron2"/>
    <dgm:cxn modelId="{F65B2ACD-3F0E-4DF0-9451-71394E15C025}" type="presOf" srcId="{721C2BDA-3FFE-4831-94AC-4AEFFC110510}" destId="{E39BDD52-6F0E-4BA2-868B-4C69DB461C9C}" srcOrd="0" destOrd="0" presId="urn:microsoft.com/office/officeart/2005/8/layout/chevron2"/>
    <dgm:cxn modelId="{7622683C-B617-4CE5-B648-5691FF2312D2}" srcId="{B9B95363-29B1-4EB0-A8DC-37E5463A2E17}" destId="{05741F65-C1A7-4192-8407-448FDB83E5A2}" srcOrd="0" destOrd="0" parTransId="{33855ADA-17D0-492C-9FB0-B0562C8CA78C}" sibTransId="{ACE87B51-4822-4605-AD27-1EBCACE1D765}"/>
    <dgm:cxn modelId="{CB5D511E-F41D-453F-924A-E37030F7D7A5}" srcId="{721C2BDA-3FFE-4831-94AC-4AEFFC110510}" destId="{0C6BDB78-0D09-4190-9AB4-1FBC9D118D14}" srcOrd="0" destOrd="0" parTransId="{CEA24669-9DCF-4D51-8A0C-B2B180E8B37B}" sibTransId="{73D036DA-E9C8-41CD-B9A5-C4F6BC4331C1}"/>
    <dgm:cxn modelId="{3BDEAE35-1772-4BD4-ACB6-3CDA87ADA36D}" type="presOf" srcId="{CE014BCB-A7A9-4781-B4E5-9383C5167C6F}" destId="{0A1A9271-FCF9-4F13-A999-4983FC3A0972}" srcOrd="0" destOrd="0" presId="urn:microsoft.com/office/officeart/2005/8/layout/chevron2"/>
    <dgm:cxn modelId="{01C24662-EA80-43E2-93CB-ED7C1BB029A3}" srcId="{29DFA85D-F416-4BF3-8861-737319D4F15F}" destId="{721C2BDA-3FFE-4831-94AC-4AEFFC110510}" srcOrd="0" destOrd="0" parTransId="{4A545B7B-F291-4854-90EC-848E135DD521}" sibTransId="{7BED9F88-F5E8-4910-AE49-6ADCD36803AD}"/>
    <dgm:cxn modelId="{38EFBCC3-9278-454A-8F15-467E190B90AD}" type="presParOf" srcId="{754AAABF-7AAF-4AFC-B480-C5752B5A62B0}" destId="{B3E9CDBC-D9D0-4DF8-A52F-8DC8DC6A56B4}" srcOrd="0" destOrd="0" presId="urn:microsoft.com/office/officeart/2005/8/layout/chevron2"/>
    <dgm:cxn modelId="{65DFC003-5E25-43BD-9494-9F362FD765CA}" type="presParOf" srcId="{B3E9CDBC-D9D0-4DF8-A52F-8DC8DC6A56B4}" destId="{E39BDD52-6F0E-4BA2-868B-4C69DB461C9C}" srcOrd="0" destOrd="0" presId="urn:microsoft.com/office/officeart/2005/8/layout/chevron2"/>
    <dgm:cxn modelId="{48969065-8A4A-4F88-853C-59A6245CA876}" type="presParOf" srcId="{B3E9CDBC-D9D0-4DF8-A52F-8DC8DC6A56B4}" destId="{DA1F0007-9FFA-43BC-A0C1-82311B425512}" srcOrd="1" destOrd="0" presId="urn:microsoft.com/office/officeart/2005/8/layout/chevron2"/>
    <dgm:cxn modelId="{27C8E801-239D-4E84-86DA-1EC962333ACF}" type="presParOf" srcId="{754AAABF-7AAF-4AFC-B480-C5752B5A62B0}" destId="{8282A77B-F47B-4565-B9CF-EA5A2DBD34E1}" srcOrd="1" destOrd="0" presId="urn:microsoft.com/office/officeart/2005/8/layout/chevron2"/>
    <dgm:cxn modelId="{66E6A2F6-5074-4014-B288-2A5E03C7B9A9}" type="presParOf" srcId="{754AAABF-7AAF-4AFC-B480-C5752B5A62B0}" destId="{368D5F06-172B-4519-A7E4-22293C6115B2}" srcOrd="2" destOrd="0" presId="urn:microsoft.com/office/officeart/2005/8/layout/chevron2"/>
    <dgm:cxn modelId="{1B6D7E29-901A-464D-99A6-591B9FFB8C19}" type="presParOf" srcId="{368D5F06-172B-4519-A7E4-22293C6115B2}" destId="{D6381342-D251-4C91-865C-443434FEEC8E}" srcOrd="0" destOrd="0" presId="urn:microsoft.com/office/officeart/2005/8/layout/chevron2"/>
    <dgm:cxn modelId="{D4386B6D-AE50-40EE-9E2C-BA704B29AC9C}" type="presParOf" srcId="{368D5F06-172B-4519-A7E4-22293C6115B2}" destId="{868A5A5F-3A99-4C51-A65D-4CD8AF198C96}" srcOrd="1" destOrd="0" presId="urn:microsoft.com/office/officeart/2005/8/layout/chevron2"/>
    <dgm:cxn modelId="{F66A16A1-FF1F-4E0C-AC02-13475683A181}" type="presParOf" srcId="{754AAABF-7AAF-4AFC-B480-C5752B5A62B0}" destId="{7691B19F-0042-4F1C-9479-F8C0930FD3F9}" srcOrd="3" destOrd="0" presId="urn:microsoft.com/office/officeart/2005/8/layout/chevron2"/>
    <dgm:cxn modelId="{3FC5BEC3-9C68-4A0A-AECF-8BB95DF4F762}" type="presParOf" srcId="{754AAABF-7AAF-4AFC-B480-C5752B5A62B0}" destId="{924F5E6F-24BD-4547-B163-3A470015FFCE}" srcOrd="4" destOrd="0" presId="urn:microsoft.com/office/officeart/2005/8/layout/chevron2"/>
    <dgm:cxn modelId="{7316D649-BEEB-49AE-8D83-6D38E5BD77CA}" type="presParOf" srcId="{924F5E6F-24BD-4547-B163-3A470015FFCE}" destId="{0A1A9271-FCF9-4F13-A999-4983FC3A0972}" srcOrd="0" destOrd="0" presId="urn:microsoft.com/office/officeart/2005/8/layout/chevron2"/>
    <dgm:cxn modelId="{11A2366D-5116-4155-B276-C190E988BEE9}" type="presParOf" srcId="{924F5E6F-24BD-4547-B163-3A470015FFCE}" destId="{E5AB3CC9-4AAF-4AD4-9A29-6CE45173E90A}" srcOrd="1" destOrd="0" presId="urn:microsoft.com/office/officeart/2005/8/layout/chevron2"/>
    <dgm:cxn modelId="{8CD1C588-EC7F-4C0C-8743-657DFB2A7414}" type="presParOf" srcId="{754AAABF-7AAF-4AFC-B480-C5752B5A62B0}" destId="{16937CE7-7EFB-4E5D-93AE-56CACE9FE52D}" srcOrd="5" destOrd="0" presId="urn:microsoft.com/office/officeart/2005/8/layout/chevron2"/>
    <dgm:cxn modelId="{6697D7BB-F56B-4746-894C-2A13A5058C7A}" type="presParOf" srcId="{754AAABF-7AAF-4AFC-B480-C5752B5A62B0}" destId="{E9CE376A-068A-4363-9330-F51DFDDCDCD2}" srcOrd="6" destOrd="0" presId="urn:microsoft.com/office/officeart/2005/8/layout/chevron2"/>
    <dgm:cxn modelId="{BB9E972A-DAD6-4D5E-92C4-4388940DB8D5}" type="presParOf" srcId="{E9CE376A-068A-4363-9330-F51DFDDCDCD2}" destId="{7D4F1F38-2604-4199-A17D-A82E15DA290F}" srcOrd="0" destOrd="0" presId="urn:microsoft.com/office/officeart/2005/8/layout/chevron2"/>
    <dgm:cxn modelId="{2F33CA31-8679-43C1-A731-8B975155CBA3}" type="presParOf" srcId="{E9CE376A-068A-4363-9330-F51DFDDCDCD2}" destId="{4FFC7C94-0D6D-4856-9AA0-6B71718291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C05C8-A0B0-45F8-8583-72E96FBC672A}">
      <dsp:nvSpPr>
        <dsp:cNvPr id="0" name=""/>
        <dsp:cNvSpPr/>
      </dsp:nvSpPr>
      <dsp:spPr>
        <a:xfrm>
          <a:off x="1509070" y="985040"/>
          <a:ext cx="2453959" cy="2453959"/>
        </a:xfrm>
        <a:prstGeom prst="ellipse">
          <a:avLst/>
        </a:prstGeom>
        <a:solidFill>
          <a:schemeClr val="accent2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smtClean="0">
              <a:solidFill>
                <a:schemeClr val="bg1"/>
              </a:solidFill>
              <a:latin typeface="+mj-lt"/>
            </a:rPr>
            <a:t>Операційна система</a:t>
          </a:r>
          <a:endParaRPr lang="uk-UA" sz="2500" b="1" i="1" kern="1200" dirty="0">
            <a:solidFill>
              <a:schemeClr val="bg1"/>
            </a:solidFill>
            <a:latin typeface="+mj-lt"/>
          </a:endParaRPr>
        </a:p>
      </dsp:txBody>
      <dsp:txXfrm>
        <a:off x="1868444" y="1344414"/>
        <a:ext cx="1735211" cy="1735211"/>
      </dsp:txXfrm>
    </dsp:sp>
    <dsp:sp modelId="{90C9468F-5BB9-4783-B55D-5017C49769BE}">
      <dsp:nvSpPr>
        <dsp:cNvPr id="0" name=""/>
        <dsp:cNvSpPr/>
      </dsp:nvSpPr>
      <dsp:spPr>
        <a:xfrm>
          <a:off x="2122560" y="438"/>
          <a:ext cx="1226979" cy="1226979"/>
        </a:xfrm>
        <a:prstGeom prst="ellipse">
          <a:avLst/>
        </a:prstGeom>
        <a:solidFill>
          <a:schemeClr val="accent3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chemeClr val="bg1"/>
              </a:solidFill>
            </a:rPr>
            <a:t>Забезпечує роботу з пристроями</a:t>
          </a:r>
          <a:endParaRPr lang="uk-UA" sz="1200" b="1" kern="1200" dirty="0">
            <a:solidFill>
              <a:schemeClr val="bg1"/>
            </a:solidFill>
          </a:endParaRPr>
        </a:p>
      </dsp:txBody>
      <dsp:txXfrm>
        <a:off x="2302247" y="180125"/>
        <a:ext cx="867605" cy="867605"/>
      </dsp:txXfrm>
    </dsp:sp>
    <dsp:sp modelId="{A8995E51-A43D-4668-B50B-4A022E825AC8}">
      <dsp:nvSpPr>
        <dsp:cNvPr id="0" name=""/>
        <dsp:cNvSpPr/>
      </dsp:nvSpPr>
      <dsp:spPr>
        <a:xfrm>
          <a:off x="3506548" y="799484"/>
          <a:ext cx="1226979" cy="1226979"/>
        </a:xfrm>
        <a:prstGeom prst="ellipse">
          <a:avLst/>
        </a:prstGeom>
        <a:solidFill>
          <a:schemeClr val="accent4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</a:rPr>
            <a:t>Організовує виконання програм</a:t>
          </a:r>
          <a:endParaRPr lang="uk-UA" sz="1200" b="1" kern="1200" dirty="0">
            <a:solidFill>
              <a:schemeClr val="bg1"/>
            </a:solidFill>
          </a:endParaRPr>
        </a:p>
      </dsp:txBody>
      <dsp:txXfrm>
        <a:off x="3686235" y="979171"/>
        <a:ext cx="867605" cy="867605"/>
      </dsp:txXfrm>
    </dsp:sp>
    <dsp:sp modelId="{27FF6043-0011-44EF-9D84-A81719994BF2}">
      <dsp:nvSpPr>
        <dsp:cNvPr id="0" name=""/>
        <dsp:cNvSpPr/>
      </dsp:nvSpPr>
      <dsp:spPr>
        <a:xfrm>
          <a:off x="3506548" y="2397576"/>
          <a:ext cx="1226979" cy="1226979"/>
        </a:xfrm>
        <a:prstGeom prst="ellipse">
          <a:avLst/>
        </a:prstGeom>
        <a:solidFill>
          <a:schemeClr val="accent5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chemeClr val="bg1"/>
              </a:solidFill>
            </a:rPr>
            <a:t>Керує процесами</a:t>
          </a:r>
          <a:endParaRPr lang="uk-UA" sz="1200" b="1" kern="1200" dirty="0">
            <a:solidFill>
              <a:schemeClr val="bg1"/>
            </a:solidFill>
          </a:endParaRPr>
        </a:p>
      </dsp:txBody>
      <dsp:txXfrm>
        <a:off x="3686235" y="2577263"/>
        <a:ext cx="867605" cy="867605"/>
      </dsp:txXfrm>
    </dsp:sp>
    <dsp:sp modelId="{FFBE9FB1-A91C-4980-B071-E668C24FA0B6}">
      <dsp:nvSpPr>
        <dsp:cNvPr id="0" name=""/>
        <dsp:cNvSpPr/>
      </dsp:nvSpPr>
      <dsp:spPr>
        <a:xfrm>
          <a:off x="2122560" y="3196622"/>
          <a:ext cx="1226979" cy="1226979"/>
        </a:xfrm>
        <a:prstGeom prst="ellipse">
          <a:avLst/>
        </a:prstGeom>
        <a:solidFill>
          <a:schemeClr val="accent6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chemeClr val="bg1"/>
              </a:solidFill>
            </a:rPr>
            <a:t>Керує ресурсами комп</a:t>
          </a:r>
          <a:r>
            <a:rPr lang="en-US" sz="1200" b="1" kern="1200" smtClean="0">
              <a:solidFill>
                <a:schemeClr val="bg1"/>
              </a:solidFill>
            </a:rPr>
            <a:t>’</a:t>
          </a:r>
          <a:r>
            <a:rPr lang="uk-UA" sz="1200" b="1" kern="1200" smtClean="0">
              <a:solidFill>
                <a:schemeClr val="bg1"/>
              </a:solidFill>
            </a:rPr>
            <a:t>ютера</a:t>
          </a:r>
          <a:endParaRPr lang="uk-UA" sz="1200" b="1" kern="1200" dirty="0">
            <a:solidFill>
              <a:schemeClr val="bg1"/>
            </a:solidFill>
          </a:endParaRPr>
        </a:p>
      </dsp:txBody>
      <dsp:txXfrm>
        <a:off x="2302247" y="3376309"/>
        <a:ext cx="867605" cy="867605"/>
      </dsp:txXfrm>
    </dsp:sp>
    <dsp:sp modelId="{D92E3C0A-F759-4AF9-9068-249BBA1A9063}">
      <dsp:nvSpPr>
        <dsp:cNvPr id="0" name=""/>
        <dsp:cNvSpPr/>
      </dsp:nvSpPr>
      <dsp:spPr>
        <a:xfrm>
          <a:off x="738571" y="2397576"/>
          <a:ext cx="1226979" cy="1226979"/>
        </a:xfrm>
        <a:prstGeom prst="ellipse">
          <a:avLst/>
        </a:prstGeom>
        <a:solidFill>
          <a:schemeClr val="accent2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chemeClr val="bg1"/>
              </a:solidFill>
            </a:rPr>
            <a:t>Забезпечує роботу з даними</a:t>
          </a:r>
          <a:endParaRPr lang="uk-UA" sz="1200" b="1" kern="1200" dirty="0">
            <a:solidFill>
              <a:schemeClr val="bg1"/>
            </a:solidFill>
          </a:endParaRPr>
        </a:p>
      </dsp:txBody>
      <dsp:txXfrm>
        <a:off x="918258" y="2577263"/>
        <a:ext cx="867605" cy="867605"/>
      </dsp:txXfrm>
    </dsp:sp>
    <dsp:sp modelId="{C36A0D63-87F1-41B4-922C-536A31EEBDC6}">
      <dsp:nvSpPr>
        <dsp:cNvPr id="0" name=""/>
        <dsp:cNvSpPr/>
      </dsp:nvSpPr>
      <dsp:spPr>
        <a:xfrm>
          <a:off x="738571" y="799484"/>
          <a:ext cx="1226979" cy="1226979"/>
        </a:xfrm>
        <a:prstGeom prst="ellipse">
          <a:avLst/>
        </a:prstGeom>
        <a:solidFill>
          <a:schemeClr val="accent3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smtClean="0">
              <a:solidFill>
                <a:schemeClr val="bg1"/>
              </a:solidFill>
            </a:rPr>
            <a:t>Забезпечує інтерфейс</a:t>
          </a:r>
          <a:endParaRPr lang="uk-UA" sz="1200" b="1" kern="1200" dirty="0">
            <a:solidFill>
              <a:schemeClr val="bg1"/>
            </a:solidFill>
          </a:endParaRPr>
        </a:p>
      </dsp:txBody>
      <dsp:txXfrm>
        <a:off x="918258" y="979171"/>
        <a:ext cx="867605" cy="867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4B072-91FA-47D9-9E44-5D10A9A7781C}">
      <dsp:nvSpPr>
        <dsp:cNvPr id="0" name=""/>
        <dsp:cNvSpPr/>
      </dsp:nvSpPr>
      <dsp:spPr>
        <a:xfrm>
          <a:off x="0" y="357552"/>
          <a:ext cx="727280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D99A8-8A43-4DC3-9A32-31D292B98BD9}">
      <dsp:nvSpPr>
        <dsp:cNvPr id="0" name=""/>
        <dsp:cNvSpPr/>
      </dsp:nvSpPr>
      <dsp:spPr>
        <a:xfrm>
          <a:off x="363640" y="18072"/>
          <a:ext cx="5090965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Базова система введення/виведення</a:t>
          </a:r>
          <a:endParaRPr lang="uk-UA" sz="2300" kern="1200" dirty="0"/>
        </a:p>
      </dsp:txBody>
      <dsp:txXfrm>
        <a:off x="396784" y="51216"/>
        <a:ext cx="5024677" cy="612672"/>
      </dsp:txXfrm>
    </dsp:sp>
    <dsp:sp modelId="{D5281FA8-6AEE-43BF-9A69-721DCB90299B}">
      <dsp:nvSpPr>
        <dsp:cNvPr id="0" name=""/>
        <dsp:cNvSpPr/>
      </dsp:nvSpPr>
      <dsp:spPr>
        <a:xfrm>
          <a:off x="0" y="1400832"/>
          <a:ext cx="727280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64C49-E77E-4BCD-B27A-880A4B6E25B9}">
      <dsp:nvSpPr>
        <dsp:cNvPr id="0" name=""/>
        <dsp:cNvSpPr/>
      </dsp:nvSpPr>
      <dsp:spPr>
        <a:xfrm>
          <a:off x="363640" y="1061352"/>
          <a:ext cx="5090965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Ядро операційної системи</a:t>
          </a:r>
          <a:endParaRPr lang="uk-UA" sz="2300" kern="1200" dirty="0"/>
        </a:p>
      </dsp:txBody>
      <dsp:txXfrm>
        <a:off x="396784" y="1094496"/>
        <a:ext cx="5024677" cy="612672"/>
      </dsp:txXfrm>
    </dsp:sp>
    <dsp:sp modelId="{5F540FE1-D24C-4B10-91C4-0DB33F68046D}">
      <dsp:nvSpPr>
        <dsp:cNvPr id="0" name=""/>
        <dsp:cNvSpPr/>
      </dsp:nvSpPr>
      <dsp:spPr>
        <a:xfrm>
          <a:off x="0" y="2444112"/>
          <a:ext cx="727280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C2990-FD77-45F8-BDED-B80FD25882C9}">
      <dsp:nvSpPr>
        <dsp:cNvPr id="0" name=""/>
        <dsp:cNvSpPr/>
      </dsp:nvSpPr>
      <dsp:spPr>
        <a:xfrm>
          <a:off x="363640" y="2104632"/>
          <a:ext cx="5090965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Файлова система</a:t>
          </a:r>
          <a:endParaRPr lang="uk-UA" sz="2300" kern="1200" dirty="0"/>
        </a:p>
      </dsp:txBody>
      <dsp:txXfrm>
        <a:off x="396784" y="2137776"/>
        <a:ext cx="5024677" cy="612672"/>
      </dsp:txXfrm>
    </dsp:sp>
    <dsp:sp modelId="{948489D0-799B-4F6D-91DC-EF11B1F2624B}">
      <dsp:nvSpPr>
        <dsp:cNvPr id="0" name=""/>
        <dsp:cNvSpPr/>
      </dsp:nvSpPr>
      <dsp:spPr>
        <a:xfrm>
          <a:off x="0" y="3487392"/>
          <a:ext cx="727280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31743-F7EE-463D-A341-A464B4A6F5D2}">
      <dsp:nvSpPr>
        <dsp:cNvPr id="0" name=""/>
        <dsp:cNvSpPr/>
      </dsp:nvSpPr>
      <dsp:spPr>
        <a:xfrm>
          <a:off x="363640" y="3147912"/>
          <a:ext cx="5090965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Драйвери пристроїв</a:t>
          </a:r>
          <a:endParaRPr lang="uk-UA" sz="2300" kern="1200" dirty="0"/>
        </a:p>
      </dsp:txBody>
      <dsp:txXfrm>
        <a:off x="396784" y="3181056"/>
        <a:ext cx="5024677" cy="612672"/>
      </dsp:txXfrm>
    </dsp:sp>
    <dsp:sp modelId="{7DE21F84-B56D-4AA7-9A50-00341C4F56EB}">
      <dsp:nvSpPr>
        <dsp:cNvPr id="0" name=""/>
        <dsp:cNvSpPr/>
      </dsp:nvSpPr>
      <dsp:spPr>
        <a:xfrm>
          <a:off x="0" y="4530672"/>
          <a:ext cx="727280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06C24-EA67-4DB7-81B3-62A303C1FAE7}">
      <dsp:nvSpPr>
        <dsp:cNvPr id="0" name=""/>
        <dsp:cNvSpPr/>
      </dsp:nvSpPr>
      <dsp:spPr>
        <a:xfrm>
          <a:off x="363640" y="4191192"/>
          <a:ext cx="5090965" cy="678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Інтерфейс користувача</a:t>
          </a:r>
          <a:endParaRPr lang="uk-UA" sz="2300" kern="1200" dirty="0"/>
        </a:p>
      </dsp:txBody>
      <dsp:txXfrm>
        <a:off x="396784" y="4224336"/>
        <a:ext cx="5024677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7CED1-E0C0-4E36-9BAD-1199F95EED85}">
      <dsp:nvSpPr>
        <dsp:cNvPr id="0" name=""/>
        <dsp:cNvSpPr/>
      </dsp:nvSpPr>
      <dsp:spPr>
        <a:xfrm>
          <a:off x="39" y="20984"/>
          <a:ext cx="3734957" cy="60480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Текстовий</a:t>
          </a:r>
          <a:endParaRPr lang="uk-UA" sz="2100" kern="1200" dirty="0"/>
        </a:p>
      </dsp:txBody>
      <dsp:txXfrm>
        <a:off x="39" y="20984"/>
        <a:ext cx="3734957" cy="604800"/>
      </dsp:txXfrm>
    </dsp:sp>
    <dsp:sp modelId="{411A376C-C6C1-4D98-840E-1813E087822A}">
      <dsp:nvSpPr>
        <dsp:cNvPr id="0" name=""/>
        <dsp:cNvSpPr/>
      </dsp:nvSpPr>
      <dsp:spPr>
        <a:xfrm>
          <a:off x="39" y="625784"/>
          <a:ext cx="3734957" cy="194551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Усі </a:t>
          </a:r>
          <a:r>
            <a:rPr lang="uk-UA" sz="2100" kern="1200" dirty="0" err="1" smtClean="0"/>
            <a:t>опрації</a:t>
          </a:r>
          <a:r>
            <a:rPr lang="uk-UA" sz="2100" kern="1200" dirty="0" smtClean="0"/>
            <a:t> здійснюються за допомогою команд, які користувач вводить з клавіатури у вигляді тексту</a:t>
          </a:r>
          <a:endParaRPr lang="uk-UA" sz="2100" kern="1200" dirty="0"/>
        </a:p>
      </dsp:txBody>
      <dsp:txXfrm>
        <a:off x="39" y="625784"/>
        <a:ext cx="3734957" cy="1945518"/>
      </dsp:txXfrm>
    </dsp:sp>
    <dsp:sp modelId="{2BA0B759-39EC-49E4-BF33-E2BDAA1C2F59}">
      <dsp:nvSpPr>
        <dsp:cNvPr id="0" name=""/>
        <dsp:cNvSpPr/>
      </dsp:nvSpPr>
      <dsp:spPr>
        <a:xfrm>
          <a:off x="4257891" y="20984"/>
          <a:ext cx="3734957" cy="60480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Графічний</a:t>
          </a:r>
          <a:endParaRPr lang="uk-UA" sz="2100" kern="1200" dirty="0"/>
        </a:p>
      </dsp:txBody>
      <dsp:txXfrm>
        <a:off x="4257891" y="20984"/>
        <a:ext cx="3734957" cy="604800"/>
      </dsp:txXfrm>
    </dsp:sp>
    <dsp:sp modelId="{C4175DFE-6789-4205-9223-17E208D55B0E}">
      <dsp:nvSpPr>
        <dsp:cNvPr id="0" name=""/>
        <dsp:cNvSpPr/>
      </dsp:nvSpPr>
      <dsp:spPr>
        <a:xfrm>
          <a:off x="4257891" y="625784"/>
          <a:ext cx="3734957" cy="1945518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Здійснює </a:t>
          </a:r>
          <a:r>
            <a:rPr lang="uk-UA" sz="2100" kern="1200" dirty="0" err="1" smtClean="0"/>
            <a:t>взаємозв</a:t>
          </a:r>
          <a:r>
            <a:rPr lang="en-US" sz="2100" kern="1200" dirty="0" smtClean="0"/>
            <a:t>’</a:t>
          </a:r>
          <a:r>
            <a:rPr lang="uk-UA" sz="2100" kern="1200" dirty="0" err="1" smtClean="0"/>
            <a:t>язок</a:t>
          </a:r>
          <a:r>
            <a:rPr lang="uk-UA" sz="2100" kern="1200" dirty="0" smtClean="0"/>
            <a:t> між </a:t>
          </a:r>
          <a:r>
            <a:rPr lang="uk-UA" sz="2100" kern="1200" dirty="0" err="1" smtClean="0"/>
            <a:t>комп</a:t>
          </a:r>
          <a:r>
            <a:rPr lang="en-US" sz="2100" kern="1200" dirty="0" smtClean="0"/>
            <a:t>’</a:t>
          </a:r>
          <a:r>
            <a:rPr lang="uk-UA" sz="2100" kern="1200" dirty="0" err="1" smtClean="0"/>
            <a:t>ютером</a:t>
          </a:r>
          <a:r>
            <a:rPr lang="uk-UA" sz="2100" kern="1200" dirty="0" smtClean="0"/>
            <a:t> і користувачем за допомогою графічних елементів(вікон, значків, кнопок тощо)</a:t>
          </a:r>
          <a:endParaRPr lang="uk-UA" sz="2100" kern="1200" dirty="0"/>
        </a:p>
      </dsp:txBody>
      <dsp:txXfrm>
        <a:off x="4257891" y="625784"/>
        <a:ext cx="3734957" cy="19455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7A994-ACE7-4BCC-AD4A-37714D714C75}">
      <dsp:nvSpPr>
        <dsp:cNvPr id="0" name=""/>
        <dsp:cNvSpPr/>
      </dsp:nvSpPr>
      <dsp:spPr>
        <a:xfrm>
          <a:off x="6034148" y="2156468"/>
          <a:ext cx="353806" cy="1331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1091"/>
              </a:lnTo>
              <a:lnTo>
                <a:pt x="353806" y="13310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D4F23-93EC-4545-BB6F-F3765325906D}">
      <dsp:nvSpPr>
        <dsp:cNvPr id="0" name=""/>
        <dsp:cNvSpPr/>
      </dsp:nvSpPr>
      <dsp:spPr>
        <a:xfrm>
          <a:off x="6034148" y="2156468"/>
          <a:ext cx="390397" cy="573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367"/>
              </a:lnTo>
              <a:lnTo>
                <a:pt x="390397" y="5733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F9711-8092-4587-828B-543403B58A7B}">
      <dsp:nvSpPr>
        <dsp:cNvPr id="0" name=""/>
        <dsp:cNvSpPr/>
      </dsp:nvSpPr>
      <dsp:spPr>
        <a:xfrm>
          <a:off x="4248472" y="891651"/>
          <a:ext cx="2867448" cy="374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050"/>
              </a:lnTo>
              <a:lnTo>
                <a:pt x="2867448" y="187050"/>
              </a:lnTo>
              <a:lnTo>
                <a:pt x="2867448" y="3741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E4FCE-2461-45D5-A3A2-53C201E2DE83}">
      <dsp:nvSpPr>
        <dsp:cNvPr id="0" name=""/>
        <dsp:cNvSpPr/>
      </dsp:nvSpPr>
      <dsp:spPr>
        <a:xfrm>
          <a:off x="3348424" y="2156468"/>
          <a:ext cx="344614" cy="1331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1091"/>
              </a:lnTo>
              <a:lnTo>
                <a:pt x="344614" y="13310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072D0-BACA-490A-8F3B-39EA95451465}">
      <dsp:nvSpPr>
        <dsp:cNvPr id="0" name=""/>
        <dsp:cNvSpPr/>
      </dsp:nvSpPr>
      <dsp:spPr>
        <a:xfrm>
          <a:off x="3348424" y="2156468"/>
          <a:ext cx="319763" cy="573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367"/>
              </a:lnTo>
              <a:lnTo>
                <a:pt x="319763" y="5733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99B68-0D7B-4521-BD29-4BDCA465E676}">
      <dsp:nvSpPr>
        <dsp:cNvPr id="0" name=""/>
        <dsp:cNvSpPr/>
      </dsp:nvSpPr>
      <dsp:spPr>
        <a:xfrm>
          <a:off x="4202752" y="891651"/>
          <a:ext cx="91440" cy="3741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050"/>
              </a:lnTo>
              <a:lnTo>
                <a:pt x="52863" y="187050"/>
              </a:lnTo>
              <a:lnTo>
                <a:pt x="52863" y="3741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759DD-2096-479C-A4AD-BA580F418E10}">
      <dsp:nvSpPr>
        <dsp:cNvPr id="0" name=""/>
        <dsp:cNvSpPr/>
      </dsp:nvSpPr>
      <dsp:spPr>
        <a:xfrm>
          <a:off x="300680" y="2156468"/>
          <a:ext cx="404743" cy="1311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1834"/>
              </a:lnTo>
              <a:lnTo>
                <a:pt x="404743" y="131183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9596C-8633-48CB-834B-C292913AC1BC}">
      <dsp:nvSpPr>
        <dsp:cNvPr id="0" name=""/>
        <dsp:cNvSpPr/>
      </dsp:nvSpPr>
      <dsp:spPr>
        <a:xfrm>
          <a:off x="300680" y="2156468"/>
          <a:ext cx="404743" cy="542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504"/>
              </a:lnTo>
              <a:lnTo>
                <a:pt x="404743" y="5425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6639D-E453-4763-A1F4-D94EF5FBC04E}">
      <dsp:nvSpPr>
        <dsp:cNvPr id="0" name=""/>
        <dsp:cNvSpPr/>
      </dsp:nvSpPr>
      <dsp:spPr>
        <a:xfrm>
          <a:off x="1388167" y="891651"/>
          <a:ext cx="2860304" cy="374100"/>
        </a:xfrm>
        <a:custGeom>
          <a:avLst/>
          <a:gdLst/>
          <a:ahLst/>
          <a:cxnLst/>
          <a:rect l="0" t="0" r="0" b="0"/>
          <a:pathLst>
            <a:path>
              <a:moveTo>
                <a:pt x="2860304" y="0"/>
              </a:moveTo>
              <a:lnTo>
                <a:pt x="2860304" y="187050"/>
              </a:lnTo>
              <a:lnTo>
                <a:pt x="0" y="187050"/>
              </a:lnTo>
              <a:lnTo>
                <a:pt x="0" y="3741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7AF83-C681-4332-B25C-CF3B1751E3D7}">
      <dsp:nvSpPr>
        <dsp:cNvPr id="0" name=""/>
        <dsp:cNvSpPr/>
      </dsp:nvSpPr>
      <dsp:spPr>
        <a:xfrm>
          <a:off x="2089178" y="934"/>
          <a:ext cx="4318586" cy="890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Операційні системи</a:t>
          </a:r>
          <a:endParaRPr lang="uk-UA" sz="3600" b="1" kern="1200" dirty="0"/>
        </a:p>
      </dsp:txBody>
      <dsp:txXfrm>
        <a:off x="2089178" y="934"/>
        <a:ext cx="4318586" cy="890716"/>
      </dsp:txXfrm>
    </dsp:sp>
    <dsp:sp modelId="{8CC3028A-3D97-4DBD-9AA4-830A82282052}">
      <dsp:nvSpPr>
        <dsp:cNvPr id="0" name=""/>
        <dsp:cNvSpPr/>
      </dsp:nvSpPr>
      <dsp:spPr>
        <a:xfrm>
          <a:off x="28808" y="1265752"/>
          <a:ext cx="2718716" cy="8907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За кількістю </a:t>
          </a:r>
          <a:br>
            <a:rPr lang="uk-UA" sz="2000" b="1" kern="1200" dirty="0" smtClean="0"/>
          </a:br>
          <a:r>
            <a:rPr lang="uk-UA" sz="2000" b="1" kern="1200" dirty="0" smtClean="0"/>
            <a:t>користувачів</a:t>
          </a:r>
          <a:endParaRPr lang="uk-UA" sz="2000" b="1" kern="1200" dirty="0"/>
        </a:p>
      </dsp:txBody>
      <dsp:txXfrm>
        <a:off x="28808" y="1265752"/>
        <a:ext cx="2718716" cy="890716"/>
      </dsp:txXfrm>
    </dsp:sp>
    <dsp:sp modelId="{EEDAA290-F215-4C02-B585-5658DA1B445E}">
      <dsp:nvSpPr>
        <dsp:cNvPr id="0" name=""/>
        <dsp:cNvSpPr/>
      </dsp:nvSpPr>
      <dsp:spPr>
        <a:xfrm>
          <a:off x="705423" y="2408443"/>
          <a:ext cx="1752948" cy="5810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Індивідуальні </a:t>
          </a:r>
          <a:endParaRPr lang="uk-UA" sz="2000" kern="1200" dirty="0"/>
        </a:p>
      </dsp:txBody>
      <dsp:txXfrm>
        <a:off x="705423" y="2408443"/>
        <a:ext cx="1752948" cy="581058"/>
      </dsp:txXfrm>
    </dsp:sp>
    <dsp:sp modelId="{1519D56B-285D-4AB1-939F-7308B7023CF4}">
      <dsp:nvSpPr>
        <dsp:cNvPr id="0" name=""/>
        <dsp:cNvSpPr/>
      </dsp:nvSpPr>
      <dsp:spPr>
        <a:xfrm>
          <a:off x="705423" y="3179634"/>
          <a:ext cx="1752948" cy="5773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Серверні</a:t>
          </a:r>
          <a:endParaRPr lang="uk-UA" sz="2000" kern="1200" dirty="0"/>
        </a:p>
      </dsp:txBody>
      <dsp:txXfrm>
        <a:off x="705423" y="3179634"/>
        <a:ext cx="1752948" cy="577335"/>
      </dsp:txXfrm>
    </dsp:sp>
    <dsp:sp modelId="{6BD5EFC4-6351-4321-A630-0D9BE0112C09}">
      <dsp:nvSpPr>
        <dsp:cNvPr id="0" name=""/>
        <dsp:cNvSpPr/>
      </dsp:nvSpPr>
      <dsp:spPr>
        <a:xfrm>
          <a:off x="3121626" y="1265752"/>
          <a:ext cx="2267978" cy="8907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За кількістю задач</a:t>
          </a:r>
          <a:endParaRPr lang="uk-UA" sz="2400" b="1" kern="1200" dirty="0"/>
        </a:p>
      </dsp:txBody>
      <dsp:txXfrm>
        <a:off x="3121626" y="1265752"/>
        <a:ext cx="2267978" cy="890716"/>
      </dsp:txXfrm>
    </dsp:sp>
    <dsp:sp modelId="{9A1130E5-3B61-41AF-9641-5AF94A8AAD63}">
      <dsp:nvSpPr>
        <dsp:cNvPr id="0" name=""/>
        <dsp:cNvSpPr/>
      </dsp:nvSpPr>
      <dsp:spPr>
        <a:xfrm>
          <a:off x="3668187" y="2465574"/>
          <a:ext cx="1764188" cy="5285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Однозадачні</a:t>
          </a:r>
          <a:endParaRPr lang="uk-UA" sz="2000" kern="1200" dirty="0"/>
        </a:p>
      </dsp:txBody>
      <dsp:txXfrm>
        <a:off x="3668187" y="2465574"/>
        <a:ext cx="1764188" cy="528524"/>
      </dsp:txXfrm>
    </dsp:sp>
    <dsp:sp modelId="{45056BA0-D077-45E1-8537-64F08D62FAE9}">
      <dsp:nvSpPr>
        <dsp:cNvPr id="0" name=""/>
        <dsp:cNvSpPr/>
      </dsp:nvSpPr>
      <dsp:spPr>
        <a:xfrm>
          <a:off x="3693038" y="3223297"/>
          <a:ext cx="1728008" cy="5285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Багатозадачні</a:t>
          </a:r>
          <a:endParaRPr lang="uk-UA" sz="2000" kern="1200" dirty="0"/>
        </a:p>
      </dsp:txBody>
      <dsp:txXfrm>
        <a:off x="3693038" y="3223297"/>
        <a:ext cx="1728008" cy="528524"/>
      </dsp:txXfrm>
    </dsp:sp>
    <dsp:sp modelId="{A7681D28-25DE-40CD-8E44-7A546DB43718}">
      <dsp:nvSpPr>
        <dsp:cNvPr id="0" name=""/>
        <dsp:cNvSpPr/>
      </dsp:nvSpPr>
      <dsp:spPr>
        <a:xfrm>
          <a:off x="5763705" y="1265752"/>
          <a:ext cx="2704429" cy="8907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За інтерфейсом</a:t>
          </a:r>
          <a:endParaRPr lang="uk-UA" sz="2400" b="1" kern="1200" dirty="0"/>
        </a:p>
      </dsp:txBody>
      <dsp:txXfrm>
        <a:off x="5763705" y="1265752"/>
        <a:ext cx="2704429" cy="890716"/>
      </dsp:txXfrm>
    </dsp:sp>
    <dsp:sp modelId="{57DC181F-2760-4CA1-8BC1-E1D8E0943B6F}">
      <dsp:nvSpPr>
        <dsp:cNvPr id="0" name=""/>
        <dsp:cNvSpPr/>
      </dsp:nvSpPr>
      <dsp:spPr>
        <a:xfrm>
          <a:off x="6424546" y="2465574"/>
          <a:ext cx="1728008" cy="5285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Текстові</a:t>
          </a:r>
          <a:endParaRPr lang="uk-UA" sz="2000" kern="1200" dirty="0"/>
        </a:p>
      </dsp:txBody>
      <dsp:txXfrm>
        <a:off x="6424546" y="2465574"/>
        <a:ext cx="1728008" cy="528524"/>
      </dsp:txXfrm>
    </dsp:sp>
    <dsp:sp modelId="{2CA6F9A3-4262-4EEB-983E-6728CFEFF2EB}">
      <dsp:nvSpPr>
        <dsp:cNvPr id="0" name=""/>
        <dsp:cNvSpPr/>
      </dsp:nvSpPr>
      <dsp:spPr>
        <a:xfrm>
          <a:off x="6387955" y="3223297"/>
          <a:ext cx="1781433" cy="5285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Графічні</a:t>
          </a:r>
          <a:endParaRPr lang="uk-UA" sz="2000" kern="1200" dirty="0"/>
        </a:p>
      </dsp:txBody>
      <dsp:txXfrm>
        <a:off x="6387955" y="3223297"/>
        <a:ext cx="1781433" cy="5285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BDD52-6F0E-4BA2-868B-4C69DB461C9C}">
      <dsp:nvSpPr>
        <dsp:cNvPr id="0" name=""/>
        <dsp:cNvSpPr/>
      </dsp:nvSpPr>
      <dsp:spPr>
        <a:xfrm rot="5400000">
          <a:off x="-194579" y="195766"/>
          <a:ext cx="1297198" cy="90803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/>
        </a:p>
      </dsp:txBody>
      <dsp:txXfrm rot="-5400000">
        <a:off x="1" y="455207"/>
        <a:ext cx="908039" cy="389159"/>
      </dsp:txXfrm>
    </dsp:sp>
    <dsp:sp modelId="{DA1F0007-9FFA-43BC-A0C1-82311B425512}">
      <dsp:nvSpPr>
        <dsp:cNvPr id="0" name=""/>
        <dsp:cNvSpPr/>
      </dsp:nvSpPr>
      <dsp:spPr>
        <a:xfrm rot="5400000">
          <a:off x="4136885" y="-3227660"/>
          <a:ext cx="843179" cy="73008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Зчитування даних з постійної </a:t>
          </a:r>
          <a:r>
            <a:rPr lang="uk-UA" sz="2200" kern="1200" dirty="0" err="1" smtClean="0"/>
            <a:t>пам</a:t>
          </a:r>
          <a:r>
            <a:rPr lang="en-US" sz="2200" kern="1200" dirty="0" smtClean="0"/>
            <a:t>’</a:t>
          </a:r>
          <a:r>
            <a:rPr lang="uk-UA" sz="2200" kern="1200" dirty="0" smtClean="0"/>
            <a:t>яті про конфігурацію </a:t>
          </a:r>
          <a:r>
            <a:rPr lang="uk-UA" sz="2200" kern="1200" dirty="0" err="1" smtClean="0"/>
            <a:t>комп</a:t>
          </a:r>
          <a:r>
            <a:rPr lang="en-US" sz="2200" kern="1200" dirty="0" smtClean="0"/>
            <a:t>’</a:t>
          </a:r>
          <a:r>
            <a:rPr lang="uk-UA" sz="2200" kern="1200" dirty="0" err="1" smtClean="0"/>
            <a:t>ютера</a:t>
          </a:r>
          <a:endParaRPr lang="uk-UA" sz="2200" kern="1200" dirty="0"/>
        </a:p>
      </dsp:txBody>
      <dsp:txXfrm rot="-5400000">
        <a:off x="908039" y="42347"/>
        <a:ext cx="7259711" cy="760857"/>
      </dsp:txXfrm>
    </dsp:sp>
    <dsp:sp modelId="{D6381342-D251-4C91-865C-443434FEEC8E}">
      <dsp:nvSpPr>
        <dsp:cNvPr id="0" name=""/>
        <dsp:cNvSpPr/>
      </dsp:nvSpPr>
      <dsp:spPr>
        <a:xfrm rot="5400000">
          <a:off x="-194579" y="1346751"/>
          <a:ext cx="1297198" cy="90803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/>
        </a:p>
      </dsp:txBody>
      <dsp:txXfrm rot="-5400000">
        <a:off x="1" y="1606192"/>
        <a:ext cx="908039" cy="389159"/>
      </dsp:txXfrm>
    </dsp:sp>
    <dsp:sp modelId="{868A5A5F-3A99-4C51-A65D-4CD8AF198C96}">
      <dsp:nvSpPr>
        <dsp:cNvPr id="0" name=""/>
        <dsp:cNvSpPr/>
      </dsp:nvSpPr>
      <dsp:spPr>
        <a:xfrm rot="5400000">
          <a:off x="4136885" y="-2076674"/>
          <a:ext cx="843179" cy="73008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Перевірка працездатності пристроїв </a:t>
          </a:r>
          <a:r>
            <a:rPr lang="uk-UA" sz="2200" kern="1200" dirty="0" err="1" smtClean="0"/>
            <a:t>комп</a:t>
          </a:r>
          <a:r>
            <a:rPr lang="en-US" sz="2200" kern="1200" dirty="0" smtClean="0"/>
            <a:t>’</a:t>
          </a:r>
          <a:r>
            <a:rPr lang="uk-UA" sz="2200" kern="1200" dirty="0" err="1" smtClean="0"/>
            <a:t>ютера</a:t>
          </a:r>
          <a:endParaRPr lang="uk-UA" sz="2200" kern="1200" dirty="0"/>
        </a:p>
      </dsp:txBody>
      <dsp:txXfrm rot="-5400000">
        <a:off x="908039" y="1193333"/>
        <a:ext cx="7259711" cy="760857"/>
      </dsp:txXfrm>
    </dsp:sp>
    <dsp:sp modelId="{0A1A9271-FCF9-4F13-A999-4983FC3A0972}">
      <dsp:nvSpPr>
        <dsp:cNvPr id="0" name=""/>
        <dsp:cNvSpPr/>
      </dsp:nvSpPr>
      <dsp:spPr>
        <a:xfrm rot="5400000">
          <a:off x="-194579" y="2497737"/>
          <a:ext cx="1297198" cy="90803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/>
        </a:p>
      </dsp:txBody>
      <dsp:txXfrm rot="-5400000">
        <a:off x="1" y="2757178"/>
        <a:ext cx="908039" cy="389159"/>
      </dsp:txXfrm>
    </dsp:sp>
    <dsp:sp modelId="{E5AB3CC9-4AAF-4AD4-9A29-6CE45173E90A}">
      <dsp:nvSpPr>
        <dsp:cNvPr id="0" name=""/>
        <dsp:cNvSpPr/>
      </dsp:nvSpPr>
      <dsp:spPr>
        <a:xfrm rot="5400000">
          <a:off x="4136885" y="-925689"/>
          <a:ext cx="843179" cy="73008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Запуск програми-завантажувача операційної системи</a:t>
          </a:r>
          <a:endParaRPr lang="uk-UA" sz="2200" kern="1200" dirty="0"/>
        </a:p>
      </dsp:txBody>
      <dsp:txXfrm rot="-5400000">
        <a:off x="908039" y="2344318"/>
        <a:ext cx="7259711" cy="760857"/>
      </dsp:txXfrm>
    </dsp:sp>
    <dsp:sp modelId="{7D4F1F38-2604-4199-A17D-A82E15DA290F}">
      <dsp:nvSpPr>
        <dsp:cNvPr id="0" name=""/>
        <dsp:cNvSpPr/>
      </dsp:nvSpPr>
      <dsp:spPr>
        <a:xfrm rot="5400000">
          <a:off x="-194579" y="3648722"/>
          <a:ext cx="1297198" cy="90803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700" kern="1200"/>
        </a:p>
      </dsp:txBody>
      <dsp:txXfrm rot="-5400000">
        <a:off x="1" y="3908163"/>
        <a:ext cx="908039" cy="389159"/>
      </dsp:txXfrm>
    </dsp:sp>
    <dsp:sp modelId="{4FFC7C94-0D6D-4856-9AA0-6B71718291CB}">
      <dsp:nvSpPr>
        <dsp:cNvPr id="0" name=""/>
        <dsp:cNvSpPr/>
      </dsp:nvSpPr>
      <dsp:spPr>
        <a:xfrm rot="5400000">
          <a:off x="4136885" y="225295"/>
          <a:ext cx="843179" cy="73008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Завантажувач ОС здійснює копіювання із зовнішнього носія в оперативну </a:t>
          </a:r>
          <a:r>
            <a:rPr lang="uk-UA" sz="2200" kern="1200" dirty="0" err="1" smtClean="0"/>
            <a:t>пам</a:t>
          </a:r>
          <a:r>
            <a:rPr lang="en-US" sz="2200" kern="1200" dirty="0" smtClean="0"/>
            <a:t>’</a:t>
          </a:r>
          <a:r>
            <a:rPr lang="uk-UA" sz="2200" kern="1200" dirty="0" smtClean="0"/>
            <a:t>ять потрібних складових ОС</a:t>
          </a:r>
          <a:endParaRPr lang="uk-UA" sz="2200" kern="1200" dirty="0"/>
        </a:p>
      </dsp:txBody>
      <dsp:txXfrm rot="-5400000">
        <a:off x="908039" y="3495303"/>
        <a:ext cx="7259711" cy="760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51E3A4-2EBB-4D07-BF60-6E85B9D23D80}" type="datetimeFigureOut">
              <a:rPr lang="uk-UA"/>
              <a:pPr>
                <a:defRPr/>
              </a:pPr>
              <a:t>17.11.2016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7034FE1-7293-4C90-93F4-BF1B4D0BDC9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327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54276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D82668-01DC-45B3-AB1B-9F64F3B76679}" type="slidenum">
              <a:rPr lang="uk-UA" smtClean="0"/>
              <a:pPr eaLnBrk="1" hangingPunct="1"/>
              <a:t>1</a:t>
            </a:fld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397E9-B385-43DC-9D14-7B8B6FAECF1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397E9-B385-43DC-9D14-7B8B6FAECF1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397E9-B385-43DC-9D14-7B8B6FAECF1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D887B-500B-4A6D-9865-B84A8082422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80386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397E9-B385-43DC-9D14-7B8B6FAECF1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397E9-B385-43DC-9D14-7B8B6FAECF1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397E9-B385-43DC-9D14-7B8B6FAECF1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397E9-B385-43DC-9D14-7B8B6FAECF1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397E9-B385-43DC-9D14-7B8B6FAECF1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397E9-B385-43DC-9D14-7B8B6FAECF1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0E397E9-B385-43DC-9D14-7B8B6FAECF1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397E9-B385-43DC-9D14-7B8B6FAECF1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E397E9-B385-43DC-9D14-7B8B6FAECF1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upload.wikimedia.org/wikipedia/en/1/15/Windows_3.0_workspace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upload.wikimedia.org/wikipedia/en/8/86/Windows2.0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upload.wikimedia.org/wikipedia/en/9/90/Am_windows95_desktop.pn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upload.wikimedia.org/wikipedia/en/0/00/Windows98.png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pload.wikimedia.org/wikipedia/en/6/69/WindowsME.png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upload.wikimedia.org/wikipedia/en/b/ba/Windows_XP.PNG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upload.wikimedia.org/wikipedia/en/5/55/Windows_Vista_Desktop.png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1880" y="3933056"/>
            <a:ext cx="5040560" cy="2118097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bg1"/>
                </a:solidFill>
              </a:rPr>
              <a:t>Операційна </a:t>
            </a:r>
            <a:r>
              <a:rPr lang="ru-RU" sz="6600" b="1" dirty="0">
                <a:solidFill>
                  <a:schemeClr val="bg1"/>
                </a:solidFill>
              </a:rPr>
              <a:t>система</a:t>
            </a:r>
          </a:p>
        </p:txBody>
      </p:sp>
      <p:pic>
        <p:nvPicPr>
          <p:cNvPr id="3077" name="Picture 5" descr="Результат пошуку зображень за запитом &quot;операційна система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4896544" cy="287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65760"/>
            <a:ext cx="8568952" cy="54864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uk-UA" sz="3600" b="1" dirty="0" smtClean="0">
                <a:solidFill>
                  <a:schemeClr val="accent3"/>
                </a:solidFill>
              </a:rPr>
              <a:t>Класифікація операційних систем</a:t>
            </a:r>
            <a:endParaRPr lang="ru-RU" sz="3600" b="1" dirty="0" smtClean="0">
              <a:solidFill>
                <a:schemeClr val="accent3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11791948"/>
              </p:ext>
            </p:extLst>
          </p:nvPr>
        </p:nvGraphicFramePr>
        <p:xfrm>
          <a:off x="323528" y="1124744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373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accent3"/>
                </a:solidFill>
              </a:rPr>
              <a:t>Утіліти</a:t>
            </a:r>
            <a:endParaRPr lang="ru-RU" sz="4000" b="1" dirty="0" smtClean="0">
              <a:solidFill>
                <a:schemeClr val="accent3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100629"/>
            <a:ext cx="7520940" cy="2544396"/>
          </a:xfrm>
        </p:spPr>
        <p:txBody>
          <a:bodyPr rtlCol="0">
            <a:normAutofit/>
          </a:bodyPr>
          <a:lstStyle/>
          <a:p>
            <a:pPr marL="0" indent="3556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b="0" dirty="0" smtClean="0"/>
              <a:t>Операційна </a:t>
            </a:r>
            <a:r>
              <a:rPr lang="ru-RU" sz="2400" b="0" dirty="0"/>
              <a:t>система </a:t>
            </a:r>
            <a:r>
              <a:rPr lang="ru-RU" sz="2400" b="0" dirty="0" err="1" smtClean="0"/>
              <a:t>містить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також</a:t>
            </a:r>
            <a:r>
              <a:rPr lang="ru-RU" sz="2400" b="0" dirty="0" smtClean="0"/>
              <a:t> </a:t>
            </a:r>
            <a:r>
              <a:rPr lang="ru-RU" sz="2400" dirty="0" err="1" smtClean="0">
                <a:solidFill>
                  <a:schemeClr val="accent2"/>
                </a:solidFill>
                <a:latin typeface="+mj-lt"/>
              </a:rPr>
              <a:t>сервісні</a:t>
            </a:r>
            <a:r>
              <a:rPr lang="ru-RU" sz="24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  <a:latin typeface="+mj-lt"/>
              </a:rPr>
              <a:t>програми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або</a:t>
            </a:r>
            <a:r>
              <a:rPr lang="ru-RU" sz="2400" b="0" dirty="0" smtClean="0"/>
              <a:t> </a:t>
            </a:r>
            <a:r>
              <a:rPr lang="ru-RU" sz="2400" dirty="0" err="1" smtClean="0">
                <a:solidFill>
                  <a:schemeClr val="accent2"/>
                </a:solidFill>
                <a:latin typeface="+mj-lt"/>
              </a:rPr>
              <a:t>утіліти</a:t>
            </a:r>
            <a:r>
              <a:rPr lang="ru-RU" sz="2400" b="0" dirty="0" smtClean="0"/>
              <a:t>. </a:t>
            </a:r>
            <a:endParaRPr lang="ru-RU" sz="2400" b="0" dirty="0" smtClean="0"/>
          </a:p>
          <a:p>
            <a:pPr marL="0" indent="35560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b="0" dirty="0" err="1" smtClean="0"/>
              <a:t>Ці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програми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дозволяють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обслуговувати</a:t>
            </a:r>
            <a:r>
              <a:rPr lang="ru-RU" sz="2400" b="0" dirty="0" smtClean="0"/>
              <a:t> </a:t>
            </a:r>
            <a:r>
              <a:rPr lang="ru-RU" sz="2400" b="0" dirty="0" smtClean="0"/>
              <a:t>диски, </a:t>
            </a:r>
            <a:r>
              <a:rPr lang="ru-RU" sz="2400" b="0" dirty="0" err="1" smtClean="0"/>
              <a:t>виконувати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операції</a:t>
            </a:r>
            <a:r>
              <a:rPr lang="ru-RU" sz="2400" b="0" dirty="0" smtClean="0"/>
              <a:t> з </a:t>
            </a:r>
            <a:r>
              <a:rPr lang="ru-RU" sz="2400" b="0" dirty="0"/>
              <a:t>файлами (</a:t>
            </a:r>
            <a:r>
              <a:rPr lang="ru-RU" sz="2400" b="0" dirty="0" err="1" smtClean="0"/>
              <a:t>архівувати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стискати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робити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резервні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копії</a:t>
            </a:r>
            <a:r>
              <a:rPr lang="ru-RU" sz="2400" b="0" dirty="0" smtClean="0"/>
              <a:t>), </a:t>
            </a:r>
            <a:r>
              <a:rPr lang="ru-RU" sz="2400" b="0" dirty="0" err="1" smtClean="0"/>
              <a:t>працювати</a:t>
            </a:r>
            <a:r>
              <a:rPr lang="ru-RU" sz="2400" b="0" dirty="0" smtClean="0"/>
              <a:t> </a:t>
            </a:r>
            <a:r>
              <a:rPr lang="ru-RU" sz="2400" b="0" dirty="0"/>
              <a:t>в </a:t>
            </a:r>
            <a:r>
              <a:rPr lang="ru-RU" sz="2400" b="0" dirty="0" smtClean="0"/>
              <a:t>комп</a:t>
            </a:r>
            <a:r>
              <a:rPr lang="en-US" sz="2400" b="0" dirty="0" smtClean="0"/>
              <a:t>’</a:t>
            </a:r>
            <a:r>
              <a:rPr lang="ru-RU" sz="2400" b="0" dirty="0" err="1" smtClean="0"/>
              <a:t>ютерних</a:t>
            </a:r>
            <a:r>
              <a:rPr lang="ru-RU" sz="2400" b="0" dirty="0" smtClean="0"/>
              <a:t> мережах </a:t>
            </a:r>
            <a:r>
              <a:rPr lang="ru-RU" sz="2400" b="0" dirty="0" err="1" smtClean="0"/>
              <a:t>тощо</a:t>
            </a:r>
            <a:r>
              <a:rPr lang="ru-RU" sz="2400" b="0" dirty="0" smtClean="0"/>
              <a:t>.</a:t>
            </a:r>
            <a:endParaRPr lang="ru-RU" sz="2400" b="0" dirty="0"/>
          </a:p>
        </p:txBody>
      </p:sp>
      <p:pic>
        <p:nvPicPr>
          <p:cNvPr id="19461" name="Picture 5" descr="Результат пошуку зображень за запитом &quot;програми утіліти Window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744416" cy="25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Результат пошуку зображень за запитом &quot;очищення диску Window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8998"/>
            <a:ext cx="2747504" cy="32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err="1" smtClean="0">
                <a:solidFill>
                  <a:schemeClr val="accent3"/>
                </a:solidFill>
              </a:rPr>
              <a:t>Довідкова</a:t>
            </a:r>
            <a:r>
              <a:rPr lang="ru-RU" sz="3600" b="1" dirty="0" smtClean="0">
                <a:solidFill>
                  <a:schemeClr val="accent3"/>
                </a:solidFill>
              </a:rPr>
              <a:t> система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100629"/>
            <a:ext cx="7520940" cy="1968332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b="0" dirty="0" smtClean="0"/>
              <a:t>Для </a:t>
            </a:r>
            <a:r>
              <a:rPr lang="ru-RU" sz="2400" b="0" dirty="0" err="1" smtClean="0"/>
              <a:t>зручності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коритсувача</a:t>
            </a:r>
            <a:r>
              <a:rPr lang="ru-RU" sz="2400" b="0" dirty="0" smtClean="0"/>
              <a:t> до складу операційної системи </a:t>
            </a:r>
            <a:r>
              <a:rPr lang="ru-RU" sz="2400" b="0" dirty="0" err="1" smtClean="0"/>
              <a:t>зазвичай</a:t>
            </a:r>
            <a:r>
              <a:rPr lang="ru-RU" sz="2400" b="0" dirty="0" smtClean="0"/>
              <a:t> входить і </a:t>
            </a:r>
            <a:r>
              <a:rPr lang="ru-RU" sz="2400" dirty="0" err="1" smtClean="0">
                <a:solidFill>
                  <a:schemeClr val="accent2"/>
                </a:solidFill>
                <a:latin typeface="+mj-lt"/>
              </a:rPr>
              <a:t>довідкова</a:t>
            </a:r>
            <a:r>
              <a:rPr lang="ru-RU" sz="24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accent2"/>
                </a:solidFill>
                <a:latin typeface="+mj-lt"/>
              </a:rPr>
              <a:t>система</a:t>
            </a:r>
            <a:r>
              <a:rPr lang="ru-RU" sz="2400" b="0" dirty="0"/>
              <a:t>. </a:t>
            </a:r>
            <a:r>
              <a:rPr lang="ru-RU" sz="2400" b="0" dirty="0" smtClean="0"/>
              <a:t>Вона </a:t>
            </a:r>
            <a:r>
              <a:rPr lang="ru-RU" sz="2400" b="0" dirty="0" err="1" smtClean="0"/>
              <a:t>призначена</a:t>
            </a:r>
            <a:r>
              <a:rPr lang="ru-RU" sz="2400" b="0" dirty="0" smtClean="0"/>
              <a:t> </a:t>
            </a:r>
            <a:r>
              <a:rPr lang="ru-RU" sz="2400" b="0" dirty="0"/>
              <a:t>для оперативного </a:t>
            </a:r>
            <a:r>
              <a:rPr lang="ru-RU" sz="2400" b="0" dirty="0" err="1" smtClean="0"/>
              <a:t>отримання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необхідної</a:t>
            </a:r>
            <a:r>
              <a:rPr lang="ru-RU" sz="2400" b="0" dirty="0" smtClean="0"/>
              <a:t> інформації про </a:t>
            </a:r>
            <a:r>
              <a:rPr lang="ru-RU" sz="2400" b="0" dirty="0" err="1" smtClean="0"/>
              <a:t>функціонування</a:t>
            </a:r>
            <a:r>
              <a:rPr lang="ru-RU" sz="2400" b="0" dirty="0" smtClean="0"/>
              <a:t> як операційної системи </a:t>
            </a:r>
            <a:r>
              <a:rPr lang="ru-RU" sz="2400" b="0" dirty="0"/>
              <a:t>в </a:t>
            </a:r>
            <a:r>
              <a:rPr lang="ru-RU" sz="2400" b="0" dirty="0" err="1" smtClean="0"/>
              <a:t>цілому</a:t>
            </a:r>
            <a:r>
              <a:rPr lang="ru-RU" sz="2400" b="0" dirty="0" smtClean="0"/>
              <a:t>, </a:t>
            </a:r>
            <a:r>
              <a:rPr lang="ru-RU" sz="2400" b="0" dirty="0"/>
              <a:t>так </a:t>
            </a:r>
            <a:r>
              <a:rPr lang="ru-RU" sz="2400" b="0" dirty="0" smtClean="0"/>
              <a:t>і про роботу </a:t>
            </a:r>
            <a:r>
              <a:rPr lang="ru-RU" sz="2400" b="0" dirty="0" err="1" smtClean="0"/>
              <a:t>її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окремих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модулів</a:t>
            </a:r>
            <a:r>
              <a:rPr lang="ru-RU" sz="2400" b="0" dirty="0" smtClean="0"/>
              <a:t>.</a:t>
            </a:r>
            <a:endParaRPr lang="ru-RU" sz="2400" b="0" dirty="0"/>
          </a:p>
        </p:txBody>
      </p:sp>
      <p:pic>
        <p:nvPicPr>
          <p:cNvPr id="20485" name="Picture 5" descr="Результат пошуку зображень за запитом &quot;Довідка Window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464497" cy="348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65760"/>
            <a:ext cx="8712968" cy="54864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3"/>
                </a:solidFill>
              </a:rPr>
              <a:t>Завантаження операційної системи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76842454"/>
              </p:ext>
            </p:extLst>
          </p:nvPr>
        </p:nvGraphicFramePr>
        <p:xfrm>
          <a:off x="539552" y="1484784"/>
          <a:ext cx="82089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65760"/>
            <a:ext cx="8064896" cy="54864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3"/>
                </a:solidFill>
              </a:rPr>
              <a:t>Комп</a:t>
            </a:r>
            <a:r>
              <a:rPr lang="en-US" sz="4000" b="1" dirty="0" smtClean="0">
                <a:solidFill>
                  <a:schemeClr val="accent3"/>
                </a:solidFill>
              </a:rPr>
              <a:t>’</a:t>
            </a:r>
            <a:r>
              <a:rPr lang="ru-RU" sz="4000" b="1" dirty="0" err="1" smtClean="0">
                <a:solidFill>
                  <a:schemeClr val="accent3"/>
                </a:solidFill>
              </a:rPr>
              <a:t>ютери</a:t>
            </a:r>
            <a:r>
              <a:rPr lang="ru-RU" sz="4000" b="1" dirty="0" smtClean="0">
                <a:solidFill>
                  <a:schemeClr val="accent3"/>
                </a:solidFill>
              </a:rPr>
              <a:t> без </a:t>
            </a:r>
            <a:r>
              <a:rPr lang="ru-RU" sz="4000" b="1" dirty="0" smtClean="0">
                <a:solidFill>
                  <a:schemeClr val="accent3"/>
                </a:solidFill>
              </a:rPr>
              <a:t>ос</a:t>
            </a:r>
            <a:endParaRPr lang="ru-RU" sz="4000" b="1" dirty="0" smtClean="0">
              <a:solidFill>
                <a:schemeClr val="accent3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6395"/>
            <a:ext cx="4464496" cy="3696524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0" dirty="0" err="1" smtClean="0"/>
              <a:t>Перші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персональні</a:t>
            </a:r>
            <a:r>
              <a:rPr lang="ru-RU" sz="2400" b="0" dirty="0" smtClean="0"/>
              <a:t> комп</a:t>
            </a:r>
            <a:r>
              <a:rPr lang="en-US" sz="2400" b="0" dirty="0" smtClean="0"/>
              <a:t>’</a:t>
            </a:r>
            <a:r>
              <a:rPr lang="ru-RU" sz="2400" b="0" dirty="0" err="1" smtClean="0"/>
              <a:t>ютери</a:t>
            </a:r>
            <a:r>
              <a:rPr lang="ru-RU" sz="2400" b="0" dirty="0" smtClean="0"/>
              <a:t> не </a:t>
            </a:r>
            <a:r>
              <a:rPr lang="ru-RU" sz="2400" b="0" dirty="0" err="1" smtClean="0"/>
              <a:t>мали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операційних</a:t>
            </a:r>
            <a:r>
              <a:rPr lang="ru-RU" sz="2400" b="0" dirty="0" smtClean="0"/>
              <a:t> систем і </a:t>
            </a:r>
            <a:r>
              <a:rPr lang="ru-RU" sz="2400" b="0" dirty="0" err="1" smtClean="0"/>
              <a:t>були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подібні</a:t>
            </a:r>
            <a:r>
              <a:rPr lang="ru-RU" sz="2400" b="0" dirty="0" smtClean="0"/>
              <a:t> </a:t>
            </a:r>
            <a:r>
              <a:rPr lang="ru-RU" sz="2400" b="0" dirty="0" smtClean="0"/>
              <a:t>до </a:t>
            </a:r>
            <a:r>
              <a:rPr lang="ru-RU" sz="2400" b="0" dirty="0" err="1" smtClean="0"/>
              <a:t>сучасних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ігрових</a:t>
            </a:r>
            <a:r>
              <a:rPr lang="ru-RU" sz="2400" b="0" dirty="0" smtClean="0"/>
              <a:t> приставок. </a:t>
            </a:r>
            <a:r>
              <a:rPr lang="ru-RU" sz="2400" b="0" dirty="0" smtClean="0"/>
              <a:t>При </a:t>
            </a:r>
            <a:r>
              <a:rPr lang="ru-RU" sz="2400" b="0" dirty="0" err="1" smtClean="0"/>
              <a:t>вмиканні</a:t>
            </a:r>
            <a:r>
              <a:rPr lang="ru-RU" sz="2400" b="0" dirty="0" smtClean="0"/>
              <a:t> комп</a:t>
            </a:r>
            <a:r>
              <a:rPr lang="en-US" sz="2400" b="0" dirty="0" smtClean="0"/>
              <a:t>’</a:t>
            </a:r>
            <a:r>
              <a:rPr lang="ru-RU" sz="2400" b="0" dirty="0" err="1" smtClean="0"/>
              <a:t>ютера</a:t>
            </a:r>
            <a:r>
              <a:rPr lang="ru-RU" sz="2400" b="0" dirty="0" smtClean="0"/>
              <a:t> в мережу </a:t>
            </a:r>
            <a:r>
              <a:rPr lang="ru-RU" sz="2400" b="0" dirty="0" err="1" smtClean="0"/>
              <a:t>процесор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звертався</a:t>
            </a:r>
            <a:r>
              <a:rPr lang="ru-RU" sz="2400" b="0" dirty="0" smtClean="0"/>
              <a:t> до </a:t>
            </a:r>
            <a:r>
              <a:rPr lang="ru-RU" sz="2400" b="0" dirty="0" err="1" smtClean="0"/>
              <a:t>постійної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пам</a:t>
            </a:r>
            <a:r>
              <a:rPr lang="en-US" sz="2400" b="0" dirty="0" smtClean="0"/>
              <a:t>’</a:t>
            </a:r>
            <a:r>
              <a:rPr lang="ru-RU" sz="2400" b="0" dirty="0" err="1" smtClean="0"/>
              <a:t>ят</a:t>
            </a:r>
            <a:r>
              <a:rPr lang="uk-UA" sz="2400" b="0" dirty="0" smtClean="0"/>
              <a:t>і</a:t>
            </a:r>
            <a:r>
              <a:rPr lang="ru-RU" sz="2400" b="0" dirty="0" smtClean="0"/>
              <a:t> (ПЗП), в </a:t>
            </a:r>
            <a:r>
              <a:rPr lang="ru-RU" sz="2400" b="0" dirty="0" err="1" smtClean="0"/>
              <a:t>якому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була</a:t>
            </a:r>
            <a:r>
              <a:rPr lang="ru-RU" sz="2400" b="0" dirty="0" smtClean="0"/>
              <a:t> записана </a:t>
            </a:r>
            <a:r>
              <a:rPr lang="ru-RU" sz="2400" b="0" dirty="0" err="1" smtClean="0"/>
              <a:t>програма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підтримки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нескладної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мови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програмування</a:t>
            </a:r>
            <a:r>
              <a:rPr lang="ru-RU" sz="2400" b="0" dirty="0" smtClean="0"/>
              <a:t>.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7"/>
            <a:ext cx="3507634" cy="290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accent3"/>
                </a:solidFill>
              </a:rPr>
              <a:t>Перші</a:t>
            </a:r>
            <a:r>
              <a:rPr lang="ru-RU" sz="4000" b="1" dirty="0" smtClean="0">
                <a:solidFill>
                  <a:schemeClr val="accent3"/>
                </a:solidFill>
              </a:rPr>
              <a:t> </a:t>
            </a:r>
            <a:r>
              <a:rPr lang="ru-RU" sz="4000" b="1" dirty="0" err="1" smtClean="0">
                <a:solidFill>
                  <a:schemeClr val="accent3"/>
                </a:solidFill>
              </a:rPr>
              <a:t>дискові</a:t>
            </a:r>
            <a:r>
              <a:rPr lang="ru-RU" sz="4000" b="1" dirty="0" smtClean="0">
                <a:solidFill>
                  <a:schemeClr val="accent3"/>
                </a:solidFill>
              </a:rPr>
              <a:t> </a:t>
            </a:r>
            <a:r>
              <a:rPr lang="ru-RU" sz="4000" b="1" dirty="0" err="1" smtClean="0">
                <a:solidFill>
                  <a:schemeClr val="accent3"/>
                </a:solidFill>
              </a:rPr>
              <a:t>оС</a:t>
            </a:r>
            <a:endParaRPr lang="ru-RU" sz="4000" b="1" dirty="0" smtClean="0">
              <a:solidFill>
                <a:schemeClr val="accent3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352928" cy="456062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b="0" dirty="0" err="1" smtClean="0"/>
              <a:t>Серйозна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необхідність</a:t>
            </a:r>
            <a:r>
              <a:rPr lang="ru-RU" sz="2400" b="0" dirty="0" smtClean="0"/>
              <a:t> </a:t>
            </a:r>
            <a:r>
              <a:rPr lang="ru-RU" sz="2400" b="0" dirty="0"/>
              <a:t>в </a:t>
            </a:r>
            <a:r>
              <a:rPr lang="ru-RU" sz="2400" b="0" dirty="0" err="1" smtClean="0"/>
              <a:t>операційних</a:t>
            </a:r>
            <a:r>
              <a:rPr lang="ru-RU" sz="2400" b="0" dirty="0" smtClean="0"/>
              <a:t> </a:t>
            </a:r>
            <a:r>
              <a:rPr lang="ru-RU" sz="2400" b="0" dirty="0"/>
              <a:t>системах </a:t>
            </a:r>
            <a:r>
              <a:rPr lang="ru-RU" sz="2400" b="0" dirty="0" err="1" smtClean="0"/>
              <a:t>виникла</a:t>
            </a:r>
            <a:r>
              <a:rPr lang="ru-RU" sz="2400" b="0" dirty="0"/>
              <a:t>, </a:t>
            </a:r>
            <a:r>
              <a:rPr lang="ru-RU" sz="2400" b="0" dirty="0" smtClean="0"/>
              <a:t>коли до </a:t>
            </a:r>
            <a:r>
              <a:rPr lang="ru-RU" sz="2400" b="0" dirty="0" err="1" smtClean="0"/>
              <a:t>персональних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комп</a:t>
            </a:r>
            <a:r>
              <a:rPr lang="en-US" sz="2400" b="0" dirty="0" smtClean="0"/>
              <a:t>’</a:t>
            </a:r>
            <a:r>
              <a:rPr lang="ru-RU" sz="2400" b="0" dirty="0" err="1" smtClean="0"/>
              <a:t>ютерів</a:t>
            </a:r>
            <a:r>
              <a:rPr lang="ru-RU" sz="2400" b="0" dirty="0" smtClean="0"/>
              <a:t> </a:t>
            </a:r>
            <a:r>
              <a:rPr lang="ru-RU" sz="2400" b="0" dirty="0"/>
              <a:t>стали </a:t>
            </a:r>
            <a:r>
              <a:rPr lang="ru-RU" sz="2400" b="0" dirty="0" err="1" smtClean="0"/>
              <a:t>підключати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дисководи</a:t>
            </a:r>
            <a:r>
              <a:rPr lang="ru-RU" sz="2400" b="0" dirty="0" smtClean="0"/>
              <a:t>. </a:t>
            </a:r>
            <a:endParaRPr lang="ru-RU" sz="2400" b="0" dirty="0"/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b="0" dirty="0" smtClean="0"/>
              <a:t>Тому </a:t>
            </a:r>
            <a:r>
              <a:rPr lang="ru-RU" sz="2400" b="0" dirty="0" err="1" smtClean="0"/>
              <a:t>команди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завантаження</a:t>
            </a:r>
            <a:r>
              <a:rPr lang="ru-RU" sz="2400" b="0" dirty="0" smtClean="0"/>
              <a:t> </a:t>
            </a:r>
            <a:r>
              <a:rPr lang="ru-RU" sz="2400" b="0" dirty="0"/>
              <a:t>стали </a:t>
            </a:r>
            <a:r>
              <a:rPr lang="ru-RU" sz="2400" b="0" dirty="0" err="1" smtClean="0"/>
              <a:t>дуже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складними</a:t>
            </a:r>
            <a:r>
              <a:rPr lang="ru-RU" sz="2400" b="0" dirty="0"/>
              <a:t>. </a:t>
            </a:r>
            <a:r>
              <a:rPr lang="ru-RU" sz="2400" b="0" dirty="0" err="1" smtClean="0"/>
              <a:t>Необхідно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було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вказувати</a:t>
            </a:r>
            <a:r>
              <a:rPr lang="ru-RU" sz="2400" b="0" dirty="0" smtClean="0"/>
              <a:t> номер </a:t>
            </a:r>
            <a:r>
              <a:rPr lang="ru-RU" sz="2400" b="0" dirty="0" err="1" smtClean="0"/>
              <a:t>доріжки</a:t>
            </a:r>
            <a:r>
              <a:rPr lang="ru-RU" sz="2400" b="0" dirty="0" smtClean="0"/>
              <a:t> і номер сектора, в </a:t>
            </a:r>
            <a:r>
              <a:rPr lang="ru-RU" sz="2400" b="0" dirty="0" err="1" smtClean="0"/>
              <a:t>якому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знаходиться</a:t>
            </a:r>
            <a:r>
              <a:rPr lang="ru-RU" sz="2400" b="0" dirty="0" smtClean="0"/>
              <a:t> те, </a:t>
            </a:r>
            <a:r>
              <a:rPr lang="ru-RU" sz="2400" b="0" dirty="0" err="1" smtClean="0"/>
              <a:t>що</a:t>
            </a:r>
            <a:r>
              <a:rPr lang="ru-RU" sz="2400" b="0" dirty="0" smtClean="0"/>
              <a:t> треба </a:t>
            </a:r>
            <a:r>
              <a:rPr lang="ru-RU" sz="2400" b="0" dirty="0" err="1" smtClean="0"/>
              <a:t>завантажити</a:t>
            </a:r>
            <a:r>
              <a:rPr lang="ru-RU" sz="2400" b="0" dirty="0" smtClean="0"/>
              <a:t>. </a:t>
            </a:r>
            <a:r>
              <a:rPr lang="ru-RU" sz="2400" b="0" dirty="0" err="1" smtClean="0"/>
              <a:t>Наприклад</a:t>
            </a:r>
            <a:r>
              <a:rPr lang="ru-RU" sz="2400" b="0" dirty="0" smtClean="0"/>
              <a:t>, команда типу: LOAD *d* 29:37, 31:14 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b="0" dirty="0" err="1" smtClean="0"/>
              <a:t>Була</a:t>
            </a:r>
            <a:r>
              <a:rPr lang="ru-RU" sz="2400" b="0" dirty="0" smtClean="0"/>
              <a:t> написана </a:t>
            </a:r>
            <a:r>
              <a:rPr lang="ru-RU" sz="2400" b="0" dirty="0" err="1" smtClean="0"/>
              <a:t>програма</a:t>
            </a:r>
            <a:r>
              <a:rPr lang="ru-RU" sz="2400" b="0" dirty="0" smtClean="0"/>
              <a:t>, яка </a:t>
            </a:r>
            <a:r>
              <a:rPr lang="ru-RU" sz="2400" b="0" dirty="0" err="1" smtClean="0"/>
              <a:t>перекладала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назви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програм</a:t>
            </a:r>
            <a:r>
              <a:rPr lang="ru-RU" sz="2400" b="0" dirty="0" smtClean="0"/>
              <a:t> і </a:t>
            </a:r>
            <a:r>
              <a:rPr lang="ru-RU" sz="2400" b="0" dirty="0" err="1" smtClean="0"/>
              <a:t>файлів</a:t>
            </a:r>
            <a:r>
              <a:rPr lang="ru-RU" sz="2400" b="0" dirty="0" smtClean="0"/>
              <a:t> в </a:t>
            </a:r>
            <a:r>
              <a:rPr lang="ru-RU" sz="2400" b="0" dirty="0" err="1" smtClean="0"/>
              <a:t>номери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доріжок</a:t>
            </a:r>
            <a:r>
              <a:rPr lang="ru-RU" sz="2400" b="0" dirty="0" smtClean="0"/>
              <a:t> і </a:t>
            </a:r>
            <a:r>
              <a:rPr lang="ru-RU" sz="2400" b="0" dirty="0" err="1" smtClean="0"/>
              <a:t>секторів</a:t>
            </a:r>
            <a:r>
              <a:rPr lang="ru-RU" sz="2400" b="0" dirty="0" smtClean="0"/>
              <a:t>. Людина могла </a:t>
            </a:r>
            <a:r>
              <a:rPr lang="ru-RU" sz="2400" b="0" dirty="0" err="1" smtClean="0"/>
              <a:t>завантажувати</a:t>
            </a:r>
            <a:r>
              <a:rPr lang="ru-RU" sz="2400" b="0" dirty="0" smtClean="0"/>
              <a:t> те, </a:t>
            </a:r>
            <a:r>
              <a:rPr lang="ru-RU" sz="2400" b="0" dirty="0" err="1" smtClean="0"/>
              <a:t>що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їй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потрібно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використовуючи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тільки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назви</a:t>
            </a:r>
            <a:r>
              <a:rPr lang="ru-RU" sz="2400" b="0" dirty="0" smtClean="0"/>
              <a:t>. </a:t>
            </a:r>
            <a:r>
              <a:rPr lang="ru-RU" sz="2400" b="0" dirty="0" err="1" smtClean="0"/>
              <a:t>Ця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програма</a:t>
            </a:r>
            <a:r>
              <a:rPr lang="ru-RU" sz="2400" b="0" dirty="0" smtClean="0"/>
              <a:t> і стала дисковою </a:t>
            </a:r>
            <a:r>
              <a:rPr lang="ru-RU" sz="2400" b="0" dirty="0" err="1" smtClean="0"/>
              <a:t>операційною</a:t>
            </a:r>
            <a:r>
              <a:rPr lang="ru-RU" sz="2400" b="0" dirty="0" smtClean="0"/>
              <a:t> системою.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accent3"/>
                </a:solidFill>
              </a:rPr>
              <a:t>Неграфічні</a:t>
            </a:r>
            <a:r>
              <a:rPr lang="ru-RU" sz="4000" b="1" dirty="0" smtClean="0">
                <a:solidFill>
                  <a:schemeClr val="accent3"/>
                </a:solidFill>
              </a:rPr>
              <a:t> </a:t>
            </a:r>
            <a:r>
              <a:rPr lang="ru-RU" sz="4000" b="1" dirty="0" err="1" smtClean="0">
                <a:solidFill>
                  <a:schemeClr val="accent3"/>
                </a:solidFill>
              </a:rPr>
              <a:t>операційні</a:t>
            </a:r>
            <a:r>
              <a:rPr lang="ru-RU" sz="4000" b="1" dirty="0" smtClean="0">
                <a:solidFill>
                  <a:schemeClr val="accent3"/>
                </a:solidFill>
              </a:rPr>
              <a:t> системи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4680520" cy="396044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0" dirty="0" smtClean="0"/>
              <a:t>В </a:t>
            </a:r>
            <a:r>
              <a:rPr lang="ru-RU" sz="2400" b="0" dirty="0" err="1" smtClean="0"/>
              <a:t>подальшому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операційні</a:t>
            </a:r>
            <a:r>
              <a:rPr lang="ru-RU" sz="2400" b="0" dirty="0" smtClean="0"/>
              <a:t> системи </a:t>
            </a:r>
            <a:r>
              <a:rPr lang="ru-RU" sz="2400" b="0" dirty="0" err="1" smtClean="0"/>
              <a:t>развивалися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паралельно</a:t>
            </a:r>
            <a:r>
              <a:rPr lang="ru-RU" sz="2400" b="0" dirty="0" smtClean="0"/>
              <a:t> з </a:t>
            </a:r>
            <a:r>
              <a:rPr lang="ru-RU" sz="2400" b="0" dirty="0" err="1" smtClean="0"/>
              <a:t>апаратним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забезпеченням</a:t>
            </a:r>
            <a:r>
              <a:rPr lang="ru-RU" sz="2400" b="0" dirty="0" smtClean="0"/>
              <a:t>. </a:t>
            </a:r>
            <a:r>
              <a:rPr lang="ru-RU" sz="2400" b="0" dirty="0" smtClean="0"/>
              <a:t>В </a:t>
            </a:r>
            <a:r>
              <a:rPr lang="ru-RU" sz="2400" b="0" dirty="0" smtClean="0"/>
              <a:t>них ввели </a:t>
            </a:r>
            <a:r>
              <a:rPr lang="ru-RU" sz="2400" b="0" dirty="0" err="1" smtClean="0"/>
              <a:t>засоби</a:t>
            </a:r>
            <a:r>
              <a:rPr lang="ru-RU" sz="2400" b="0" dirty="0" smtClean="0"/>
              <a:t> для </a:t>
            </a:r>
            <a:r>
              <a:rPr lang="ru-RU" sz="2400" b="0" dirty="0" err="1" smtClean="0"/>
              <a:t>розбивки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дисків</a:t>
            </a:r>
            <a:r>
              <a:rPr lang="ru-RU" sz="2400" b="0" dirty="0" smtClean="0"/>
              <a:t> на каталоги і </a:t>
            </a:r>
            <a:r>
              <a:rPr lang="ru-RU" sz="2400" b="0" dirty="0" err="1" smtClean="0"/>
              <a:t>засоби</a:t>
            </a:r>
            <a:r>
              <a:rPr lang="ru-RU" sz="2400" b="0" dirty="0" smtClean="0"/>
              <a:t> для </a:t>
            </a:r>
            <a:r>
              <a:rPr lang="ru-RU" sz="2400" b="0" dirty="0" err="1" smtClean="0"/>
              <a:t>обслуговування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каталогів</a:t>
            </a:r>
            <a:r>
              <a:rPr lang="ru-RU" sz="2400" b="0" dirty="0" smtClean="0"/>
              <a:t>. </a:t>
            </a:r>
            <a:r>
              <a:rPr lang="ru-RU" sz="2400" b="0" dirty="0" smtClean="0"/>
              <a:t>Так на дисках з</a:t>
            </a:r>
            <a:r>
              <a:rPr lang="en-US" sz="2400" b="0" dirty="0" smtClean="0"/>
              <a:t>’</a:t>
            </a:r>
            <a:r>
              <a:rPr lang="uk-UA" sz="2400" b="0" dirty="0" smtClean="0"/>
              <a:t>явилась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файлова</a:t>
            </a:r>
            <a:r>
              <a:rPr lang="ru-RU" sz="2400" b="0" dirty="0" smtClean="0"/>
              <a:t> структура, а </a:t>
            </a:r>
            <a:r>
              <a:rPr lang="ru-RU" sz="2400" b="0" dirty="0" err="1" smtClean="0"/>
              <a:t>операційна</a:t>
            </a:r>
            <a:r>
              <a:rPr lang="ru-RU" sz="2400" b="0" dirty="0" smtClean="0"/>
              <a:t> система взяла на </a:t>
            </a:r>
            <a:r>
              <a:rPr lang="ru-RU" sz="2400" b="0" dirty="0" smtClean="0"/>
              <a:t>себе </a:t>
            </a:r>
            <a:r>
              <a:rPr lang="ru-RU" sz="2400" b="0" dirty="0" err="1" smtClean="0"/>
              <a:t>її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створення</a:t>
            </a:r>
            <a:r>
              <a:rPr lang="ru-RU" sz="2400" b="0" dirty="0" smtClean="0"/>
              <a:t> і </a:t>
            </a:r>
            <a:r>
              <a:rPr lang="ru-RU" sz="2400" b="0" dirty="0" err="1" smtClean="0"/>
              <a:t>обслуговування</a:t>
            </a:r>
            <a:r>
              <a:rPr lang="ru-RU" sz="2400" b="0" dirty="0" smtClean="0"/>
              <a:t>.</a:t>
            </a:r>
            <a:endParaRPr lang="ru-RU" sz="2400" b="0" dirty="0" smtClean="0"/>
          </a:p>
        </p:txBody>
      </p:sp>
      <p:pic>
        <p:nvPicPr>
          <p:cNvPr id="24583" name="Picture 7" descr="Пов’язане зображенн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" b="4700"/>
          <a:stretch/>
        </p:blipFill>
        <p:spPr bwMode="auto">
          <a:xfrm>
            <a:off x="5149961" y="1556792"/>
            <a:ext cx="373173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chemeClr val="accent3"/>
                </a:solidFill>
              </a:rPr>
              <a:t>Програми-оболонки</a:t>
            </a:r>
            <a:endParaRPr lang="ru-RU" sz="3600" b="1" dirty="0" smtClean="0">
              <a:solidFill>
                <a:schemeClr val="accent3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00628"/>
            <a:ext cx="8424936" cy="4704636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b="0" dirty="0"/>
              <a:t>МS-DOS  — </a:t>
            </a:r>
            <a:r>
              <a:rPr lang="ru-RU" sz="2400" b="0" dirty="0" err="1" smtClean="0"/>
              <a:t>неграфічна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операційна</a:t>
            </a:r>
            <a:r>
              <a:rPr lang="ru-RU" sz="2400" b="0" dirty="0" smtClean="0"/>
              <a:t> </a:t>
            </a:r>
            <a:r>
              <a:rPr lang="ru-RU" sz="2400" b="0" dirty="0"/>
              <a:t>система, </a:t>
            </a:r>
            <a:r>
              <a:rPr lang="ru-RU" sz="2400" b="0" dirty="0" smtClean="0"/>
              <a:t>яка </a:t>
            </a:r>
            <a:r>
              <a:rPr lang="ru-RU" sz="2400" b="0" dirty="0" err="1" smtClean="0"/>
              <a:t>використовує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інтерфейс</a:t>
            </a:r>
            <a:r>
              <a:rPr lang="ru-RU" sz="2400" b="0" dirty="0" smtClean="0"/>
              <a:t> </a:t>
            </a:r>
            <a:r>
              <a:rPr lang="ru-RU" sz="2400" b="0" dirty="0" smtClean="0"/>
              <a:t>командного рядка. Тому </a:t>
            </a:r>
            <a:r>
              <a:rPr lang="ru-RU" sz="2400" b="0" dirty="0" err="1" smtClean="0"/>
              <a:t>виникла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необхідність</a:t>
            </a:r>
            <a:r>
              <a:rPr lang="ru-RU" sz="2400" b="0" dirty="0" smtClean="0"/>
              <a:t> </a:t>
            </a:r>
            <a:r>
              <a:rPr lang="ru-RU" sz="2400" b="0" dirty="0"/>
              <a:t>в </a:t>
            </a:r>
            <a:r>
              <a:rPr lang="ru-RU" sz="2400" b="0" dirty="0" smtClean="0"/>
              <a:t>новому </a:t>
            </a:r>
            <a:r>
              <a:rPr lang="ru-RU" sz="2400" b="0" dirty="0" err="1" smtClean="0"/>
              <a:t>посереднику</a:t>
            </a:r>
            <a:r>
              <a:rPr lang="ru-RU" sz="2400" b="0" dirty="0" smtClean="0"/>
              <a:t> </a:t>
            </a:r>
            <a:r>
              <a:rPr lang="ru-RU" sz="2400" b="0" dirty="0"/>
              <a:t>— </a:t>
            </a:r>
            <a:r>
              <a:rPr lang="ru-RU" sz="2400" b="0" dirty="0" err="1" smtClean="0"/>
              <a:t>тоді</a:t>
            </a:r>
            <a:r>
              <a:rPr lang="ru-RU" sz="2400" b="0" dirty="0" smtClean="0"/>
              <a:t> з</a:t>
            </a:r>
            <a:r>
              <a:rPr lang="en-US" sz="2400" b="0" dirty="0" smtClean="0"/>
              <a:t>’</a:t>
            </a:r>
            <a:r>
              <a:rPr lang="ru-RU" sz="2400" b="0" dirty="0" smtClean="0"/>
              <a:t>явились </a:t>
            </a:r>
            <a:r>
              <a:rPr lang="ru-RU" sz="2400" b="0" dirty="0"/>
              <a:t>так </a:t>
            </a:r>
            <a:r>
              <a:rPr lang="ru-RU" sz="2400" b="0" dirty="0" err="1" smtClean="0"/>
              <a:t>звані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програми-оболонки</a:t>
            </a:r>
            <a:r>
              <a:rPr lang="ru-RU" sz="2400" b="0" dirty="0"/>
              <a:t>. </a:t>
            </a:r>
            <a:r>
              <a:rPr lang="ru-RU" sz="2400" b="0" dirty="0" err="1" smtClean="0"/>
              <a:t>Оболонка</a:t>
            </a:r>
            <a:r>
              <a:rPr lang="ru-RU" sz="2400" b="0" dirty="0" smtClean="0"/>
              <a:t> </a:t>
            </a:r>
            <a:r>
              <a:rPr lang="ru-RU" sz="2400" b="0" dirty="0"/>
              <a:t>— </a:t>
            </a:r>
            <a:r>
              <a:rPr lang="ru-RU" sz="2400" b="0" dirty="0" err="1" smtClean="0"/>
              <a:t>це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програма</a:t>
            </a:r>
            <a:r>
              <a:rPr lang="ru-RU" sz="2400" b="0" dirty="0"/>
              <a:t>, </a:t>
            </a:r>
            <a:r>
              <a:rPr lang="ru-RU" sz="2400" b="0" dirty="0" smtClean="0"/>
              <a:t>яка </a:t>
            </a:r>
            <a:r>
              <a:rPr lang="ru-RU" sz="2400" b="0" dirty="0" err="1" smtClean="0"/>
              <a:t>запускається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під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керуванням</a:t>
            </a:r>
            <a:r>
              <a:rPr lang="ru-RU" sz="2400" b="0" dirty="0" smtClean="0"/>
              <a:t> операційної системи і </a:t>
            </a:r>
            <a:r>
              <a:rPr lang="ru-RU" sz="2400" b="0" dirty="0" err="1" smtClean="0"/>
              <a:t>допомагає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людині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працювати</a:t>
            </a:r>
            <a:r>
              <a:rPr lang="ru-RU" sz="2400" b="0" dirty="0" smtClean="0"/>
              <a:t> з </a:t>
            </a:r>
            <a:r>
              <a:rPr lang="ru-RU" sz="2400" b="0" dirty="0" err="1" smtClean="0"/>
              <a:t>цією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операційною</a:t>
            </a:r>
            <a:r>
              <a:rPr lang="ru-RU" sz="2400" b="0" dirty="0" smtClean="0"/>
              <a:t> системою. </a:t>
            </a:r>
            <a:endParaRPr lang="ru-RU" sz="2400" b="0" dirty="0"/>
          </a:p>
        </p:txBody>
      </p:sp>
      <p:pic>
        <p:nvPicPr>
          <p:cNvPr id="26629" name="Picture 5" descr="Результат пошуку зображень за запитом &quot;MS DO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61912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err="1" smtClean="0">
                <a:solidFill>
                  <a:schemeClr val="accent3"/>
                </a:solidFill>
              </a:rPr>
              <a:t>Графічні</a:t>
            </a:r>
            <a:r>
              <a:rPr lang="ru-RU" sz="3600" b="1" dirty="0" smtClean="0">
                <a:solidFill>
                  <a:schemeClr val="accent3"/>
                </a:solidFill>
              </a:rPr>
              <a:t> </a:t>
            </a:r>
            <a:r>
              <a:rPr lang="ru-RU" sz="3600" b="1" dirty="0" err="1" smtClean="0">
                <a:solidFill>
                  <a:schemeClr val="accent3"/>
                </a:solidFill>
              </a:rPr>
              <a:t>оболонки</a:t>
            </a:r>
            <a:endParaRPr lang="ru-RU" sz="3600" b="1" dirty="0" smtClean="0">
              <a:solidFill>
                <a:schemeClr val="accent3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280920" cy="3579849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0" dirty="0" smtClean="0"/>
              <a:t>Коли </a:t>
            </a:r>
            <a:r>
              <a:rPr lang="ru-RU" sz="2400" b="0" dirty="0" err="1" smtClean="0"/>
              <a:t>повстало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питання</a:t>
            </a:r>
            <a:r>
              <a:rPr lang="ru-RU" sz="2400" b="0" dirty="0" smtClean="0"/>
              <a:t> про </a:t>
            </a:r>
            <a:r>
              <a:rPr lang="ru-RU" sz="2400" b="0" dirty="0" err="1" smtClean="0"/>
              <a:t>використання</a:t>
            </a:r>
            <a:r>
              <a:rPr lang="ru-RU" sz="2400" b="0" dirty="0" smtClean="0"/>
              <a:t> IВМ РС в </a:t>
            </a:r>
            <a:r>
              <a:rPr lang="ru-RU" sz="2400" b="0" dirty="0" err="1" smtClean="0"/>
              <a:t>якості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домашнього</a:t>
            </a:r>
            <a:r>
              <a:rPr lang="ru-RU" sz="2400" b="0" dirty="0" smtClean="0"/>
              <a:t> комп</a:t>
            </a:r>
            <a:r>
              <a:rPr lang="en-US" sz="2400" b="0" dirty="0" smtClean="0"/>
              <a:t>’</a:t>
            </a:r>
            <a:r>
              <a:rPr lang="ru-RU" sz="2400" b="0" dirty="0" err="1" smtClean="0"/>
              <a:t>ютера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виникла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гостра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необхідність</a:t>
            </a:r>
            <a:r>
              <a:rPr lang="ru-RU" sz="2400" b="0" dirty="0" smtClean="0"/>
              <a:t> в </a:t>
            </a:r>
            <a:r>
              <a:rPr lang="ru-RU" sz="2400" b="0" dirty="0" err="1" smtClean="0"/>
              <a:t>графічній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операційній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системі</a:t>
            </a:r>
            <a:r>
              <a:rPr lang="ru-RU" sz="2400" b="0" dirty="0" smtClean="0"/>
              <a:t>, яка наглядно </a:t>
            </a:r>
            <a:r>
              <a:rPr lang="ru-RU" sz="2400" b="0" dirty="0" err="1" smtClean="0"/>
              <a:t>виводить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інформацію</a:t>
            </a:r>
            <a:r>
              <a:rPr lang="ru-RU" sz="2400" b="0" dirty="0" smtClean="0"/>
              <a:t> на </a:t>
            </a:r>
            <a:r>
              <a:rPr lang="ru-RU" sz="2400" b="0" dirty="0" err="1" smtClean="0"/>
              <a:t>екран</a:t>
            </a:r>
            <a:r>
              <a:rPr lang="ru-RU" sz="2400" b="0" dirty="0" smtClean="0"/>
              <a:t> і </a:t>
            </a:r>
            <a:r>
              <a:rPr lang="ru-RU" sz="2400" b="0" dirty="0" err="1" smtClean="0"/>
              <a:t>якою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можна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управляти</a:t>
            </a:r>
            <a:r>
              <a:rPr lang="ru-RU" sz="2400" b="0" dirty="0" smtClean="0"/>
              <a:t> з </a:t>
            </a:r>
            <a:r>
              <a:rPr lang="ru-RU" sz="2400" b="0" dirty="0" err="1" smtClean="0"/>
              <a:t>допомогою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миші</a:t>
            </a:r>
            <a:r>
              <a:rPr lang="ru-RU" sz="2400" b="0" dirty="0" smtClean="0"/>
              <a:t>.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0" dirty="0" err="1" smtClean="0"/>
              <a:t>Роботи</a:t>
            </a:r>
            <a:r>
              <a:rPr lang="ru-RU" sz="2400" b="0" dirty="0" smtClean="0"/>
              <a:t> над </a:t>
            </a:r>
            <a:r>
              <a:rPr lang="ru-RU" sz="2400" b="0" dirty="0" err="1" smtClean="0"/>
              <a:t>графічною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операційною</a:t>
            </a:r>
            <a:r>
              <a:rPr lang="ru-RU" sz="2400" b="0" dirty="0" smtClean="0"/>
              <a:t> системою для IВМ РС в </a:t>
            </a:r>
            <a:r>
              <a:rPr lang="ru-RU" sz="2400" b="0" dirty="0" err="1" smtClean="0"/>
              <a:t>компанії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Microsoft</a:t>
            </a:r>
            <a:r>
              <a:rPr lang="ru-RU" sz="2400" b="0" dirty="0" smtClean="0"/>
              <a:t>  </a:t>
            </a:r>
            <a:r>
              <a:rPr lang="ru-RU" sz="2400" b="0" dirty="0" err="1" smtClean="0"/>
              <a:t>розпочались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ще</a:t>
            </a:r>
            <a:r>
              <a:rPr lang="ru-RU" sz="2400" b="0" dirty="0" smtClean="0"/>
              <a:t> в 1981 р. </a:t>
            </a:r>
            <a:r>
              <a:rPr lang="ru-RU" sz="2400" b="0" dirty="0" err="1" smtClean="0"/>
              <a:t>Було</a:t>
            </a:r>
            <a:r>
              <a:rPr lang="ru-RU" sz="2400" b="0" dirty="0" smtClean="0"/>
              <a:t> створено </a:t>
            </a:r>
            <a:r>
              <a:rPr lang="ru-RU" sz="2400" b="0" dirty="0" err="1" smtClean="0"/>
              <a:t>декілька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графічних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оболонок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Windows</a:t>
            </a:r>
            <a:r>
              <a:rPr lang="ru-RU" sz="2400" b="0" dirty="0" smtClean="0"/>
              <a:t> 1.0, </a:t>
            </a:r>
            <a:r>
              <a:rPr lang="ru-RU" sz="2400" b="0" dirty="0" err="1" smtClean="0"/>
              <a:t>Windows</a:t>
            </a:r>
            <a:r>
              <a:rPr lang="ru-RU" sz="2400" b="0" dirty="0" smtClean="0"/>
              <a:t> 2.0, </a:t>
            </a:r>
            <a:r>
              <a:rPr lang="ru-RU" sz="2400" b="0" dirty="0" err="1" smtClean="0"/>
              <a:t>Windows</a:t>
            </a:r>
            <a:r>
              <a:rPr lang="ru-RU" sz="2400" b="0" dirty="0" smtClean="0"/>
              <a:t> 3.0, </a:t>
            </a:r>
            <a:r>
              <a:rPr lang="ru-RU" sz="2400" b="0" dirty="0" err="1" smtClean="0"/>
              <a:t>Windows</a:t>
            </a:r>
            <a:r>
              <a:rPr lang="ru-RU" sz="2400" b="0" dirty="0" smtClean="0"/>
              <a:t> 3.1, , </a:t>
            </a:r>
            <a:r>
              <a:rPr lang="ru-RU" sz="2400" b="0" dirty="0" err="1" smtClean="0"/>
              <a:t>Windows</a:t>
            </a:r>
            <a:r>
              <a:rPr lang="ru-RU" sz="2400" b="0" dirty="0" smtClean="0"/>
              <a:t> 3.11. </a:t>
            </a:r>
          </a:p>
        </p:txBody>
      </p:sp>
      <p:pic>
        <p:nvPicPr>
          <p:cNvPr id="4" name="Picture 5" descr="Image:Windows 3.0 workspac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87" y="4019390"/>
            <a:ext cx="3347864" cy="251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age:Windows2.0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9" y="4019390"/>
            <a:ext cx="3328763" cy="249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5843" name="Місце для тексту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584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35845" name="Picture 5" descr="Image:Am windows95 deskto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496944" cy="2904436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accent2"/>
                </a:solidFill>
                <a:latin typeface="+mj-lt"/>
              </a:rPr>
              <a:t>Операційна система </a:t>
            </a:r>
            <a:r>
              <a:rPr lang="ru-RU" sz="3200" dirty="0" smtClean="0"/>
              <a:t>– </a:t>
            </a:r>
            <a:r>
              <a:rPr lang="ru-RU" sz="3200" b="0" dirty="0" smtClean="0"/>
              <a:t>комплекс </a:t>
            </a:r>
            <a:r>
              <a:rPr lang="ru-RU" sz="3200" b="0" dirty="0" err="1" smtClean="0"/>
              <a:t>програм</a:t>
            </a:r>
            <a:r>
              <a:rPr lang="ru-RU" sz="3200" b="0" dirty="0" smtClean="0"/>
              <a:t>, </a:t>
            </a:r>
            <a:r>
              <a:rPr lang="ru-RU" sz="3200" b="0" dirty="0" err="1" smtClean="0"/>
              <a:t>які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забезпечують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взаємодію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всіх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апаратних</a:t>
            </a:r>
            <a:r>
              <a:rPr lang="ru-RU" sz="3200" b="0" dirty="0" smtClean="0"/>
              <a:t> і </a:t>
            </a:r>
            <a:r>
              <a:rPr lang="ru-RU" sz="3200" b="0" dirty="0" err="1" smtClean="0"/>
              <a:t>програмних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складових</a:t>
            </a:r>
            <a:r>
              <a:rPr lang="ru-RU" sz="3200" b="0" dirty="0" smtClean="0"/>
              <a:t> комп</a:t>
            </a:r>
            <a:r>
              <a:rPr lang="en-US" sz="3200" b="0" dirty="0" smtClean="0"/>
              <a:t>’</a:t>
            </a:r>
            <a:r>
              <a:rPr lang="ru-RU" sz="3200" b="0" dirty="0" err="1" smtClean="0"/>
              <a:t>ютера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між</a:t>
            </a:r>
            <a:r>
              <a:rPr lang="ru-RU" sz="3200" b="0" dirty="0" smtClean="0"/>
              <a:t> собою і </a:t>
            </a:r>
            <a:r>
              <a:rPr lang="ru-RU" sz="3200" b="0" dirty="0" err="1" smtClean="0"/>
              <a:t>взаємодію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користувача</a:t>
            </a:r>
            <a:r>
              <a:rPr lang="ru-RU" sz="3200" b="0" dirty="0" smtClean="0"/>
              <a:t> і комп</a:t>
            </a:r>
            <a:r>
              <a:rPr lang="en-US" sz="3200" b="0" dirty="0" smtClean="0"/>
              <a:t>’</a:t>
            </a:r>
            <a:r>
              <a:rPr lang="ru-RU" sz="3200" b="0" dirty="0" err="1" smtClean="0"/>
              <a:t>ютера</a:t>
            </a:r>
            <a:r>
              <a:rPr lang="ru-RU" sz="3200" b="0" dirty="0" smtClean="0"/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5760"/>
            <a:ext cx="8352928" cy="548640"/>
          </a:xfrm>
        </p:spPr>
        <p:txBody>
          <a:bodyPr/>
          <a:lstStyle/>
          <a:p>
            <a:r>
              <a:rPr lang="uk-UA" sz="3600" b="1" dirty="0" smtClean="0">
                <a:solidFill>
                  <a:schemeClr val="accent3"/>
                </a:solidFill>
              </a:rPr>
              <a:t>Визначення операційної системи</a:t>
            </a:r>
            <a:endParaRPr lang="uk-UA" sz="3600" b="1" dirty="0">
              <a:solidFill>
                <a:schemeClr val="accent3"/>
              </a:solidFill>
            </a:endParaRPr>
          </a:p>
        </p:txBody>
      </p:sp>
      <p:pic>
        <p:nvPicPr>
          <p:cNvPr id="4103" name="Picture 7" descr="Пов’язане зображенн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5"/>
          <a:stretch/>
        </p:blipFill>
        <p:spPr bwMode="auto">
          <a:xfrm>
            <a:off x="4331320" y="3329606"/>
            <a:ext cx="3512380" cy="35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6867" name="Місце для тексту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6868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36869" name="Picture 4" descr="Image:Windows98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7891" name="Місце для тексту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7892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37893" name="Picture 4" descr="Image:WindowsM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8915" name="Місце для тексту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8916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38917" name="Picture 4" descr="Image:Windows X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9939" name="Місце для тексту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9940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39941" name="Picture 4" descr="Image:Windows Vista Deskto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520940" cy="54864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chemeClr val="accent3"/>
                </a:solidFill>
              </a:rPr>
              <a:t>Функції</a:t>
            </a:r>
            <a:r>
              <a:rPr lang="ru-RU" sz="4000" b="1" dirty="0" smtClean="0">
                <a:solidFill>
                  <a:schemeClr val="accent3"/>
                </a:solidFill>
              </a:rPr>
              <a:t> Операційної системи: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852936"/>
            <a:ext cx="4464496" cy="1800201"/>
          </a:xfrm>
        </p:spPr>
        <p:txBody>
          <a:bodyPr rtlCol="0">
            <a:noAutofit/>
          </a:bodyPr>
          <a:lstStyle/>
          <a:p>
            <a:pPr marL="361950" indent="-3619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0" dirty="0" smtClean="0"/>
              <a:t>Розподіл </a:t>
            </a:r>
            <a:r>
              <a:rPr lang="uk-UA" sz="2200" b="0" dirty="0" smtClean="0"/>
              <a:t>ресурсів </a:t>
            </a:r>
            <a:r>
              <a:rPr lang="uk-UA" sz="2200" b="0" dirty="0" err="1" smtClean="0"/>
              <a:t>комп</a:t>
            </a:r>
            <a:r>
              <a:rPr lang="en-US" sz="2200" b="0" dirty="0" smtClean="0"/>
              <a:t>’</a:t>
            </a:r>
            <a:r>
              <a:rPr lang="uk-UA" sz="2200" b="0" dirty="0" err="1" smtClean="0"/>
              <a:t>ютера</a:t>
            </a:r>
            <a:r>
              <a:rPr lang="uk-UA" sz="2200" b="0" dirty="0" smtClean="0"/>
              <a:t> між окремими програмами, </a:t>
            </a:r>
            <a:r>
              <a:rPr lang="uk-UA" sz="2200" b="0" dirty="0" smtClean="0"/>
              <a:t/>
            </a:r>
            <a:br>
              <a:rPr lang="uk-UA" sz="2200" b="0" dirty="0" smtClean="0"/>
            </a:br>
            <a:r>
              <a:rPr lang="uk-UA" sz="2200" b="0" dirty="0" smtClean="0"/>
              <a:t>які </a:t>
            </a:r>
            <a:r>
              <a:rPr lang="uk-UA" sz="2200" b="0" dirty="0" smtClean="0"/>
              <a:t>працюють одночасно.</a:t>
            </a:r>
          </a:p>
          <a:p>
            <a:pPr marL="361950" indent="-3619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0" dirty="0" smtClean="0"/>
              <a:t>Організація обміну даними між користувачем і </a:t>
            </a:r>
            <a:r>
              <a:rPr lang="uk-UA" sz="2200" b="0" dirty="0" err="1" smtClean="0"/>
              <a:t>комп</a:t>
            </a:r>
            <a:r>
              <a:rPr lang="en-US" sz="2200" b="0" dirty="0" smtClean="0"/>
              <a:t>’</a:t>
            </a:r>
            <a:r>
              <a:rPr lang="uk-UA" sz="2200" b="0" dirty="0" err="1" smtClean="0"/>
              <a:t>ютером</a:t>
            </a:r>
            <a:r>
              <a:rPr lang="uk-UA" sz="2200" dirty="0" smtClean="0"/>
              <a:t>.</a:t>
            </a:r>
            <a:endParaRPr lang="ru-RU" sz="2200" dirty="0" smtClean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7198779"/>
              </p:ext>
            </p:extLst>
          </p:nvPr>
        </p:nvGraphicFramePr>
        <p:xfrm>
          <a:off x="3671900" y="2276872"/>
          <a:ext cx="5472100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9512" y="1196752"/>
            <a:ext cx="6984776" cy="1800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4000" b="0" dirty="0"/>
              <a:t>Керування роботою </a:t>
            </a:r>
            <a:r>
              <a:rPr lang="uk-UA" sz="4000" b="0" dirty="0" smtClean="0"/>
              <a:t>пристроїв </a:t>
            </a:r>
            <a:r>
              <a:rPr lang="uk-UA" sz="4000" b="0" dirty="0" err="1"/>
              <a:t>комп</a:t>
            </a:r>
            <a:r>
              <a:rPr lang="en-US" sz="4000" b="0" dirty="0"/>
              <a:t>’</a:t>
            </a:r>
            <a:r>
              <a:rPr lang="uk-UA" sz="4000" b="0" dirty="0" err="1"/>
              <a:t>ютера</a:t>
            </a:r>
            <a:r>
              <a:rPr lang="uk-UA" sz="4000" b="0" dirty="0"/>
              <a:t> та обмін даними між ними</a:t>
            </a:r>
          </a:p>
          <a:p>
            <a:pPr marL="361950" indent="-3619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4000" b="0" dirty="0"/>
              <a:t>Зберігання даних в оперативній </a:t>
            </a:r>
            <a:r>
              <a:rPr lang="uk-UA" sz="4000" b="0" dirty="0" err="1"/>
              <a:t>пам</a:t>
            </a:r>
            <a:r>
              <a:rPr lang="en-US" sz="4000" b="0" dirty="0"/>
              <a:t>’</a:t>
            </a:r>
            <a:r>
              <a:rPr lang="uk-UA" sz="4000" b="0" dirty="0"/>
              <a:t>яті та зовнішніх носіях</a:t>
            </a:r>
          </a:p>
          <a:p>
            <a:pPr marL="361950" indent="-3619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4000" b="0" dirty="0"/>
              <a:t>Виконання інших програм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65760"/>
            <a:ext cx="7992888" cy="54864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операційної системи</a:t>
            </a:r>
            <a:r>
              <a:rPr lang="ru-RU" sz="4000" b="1" dirty="0" smtClean="0">
                <a:solidFill>
                  <a:schemeClr val="accent3"/>
                </a:solidFill>
              </a:rPr>
              <a:t>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01540387"/>
              </p:ext>
            </p:extLst>
          </p:nvPr>
        </p:nvGraphicFramePr>
        <p:xfrm>
          <a:off x="971600" y="1397000"/>
          <a:ext cx="727280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65760"/>
            <a:ext cx="8640960" cy="104701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chemeClr val="accent3"/>
                </a:solidFill>
              </a:rPr>
              <a:t>Базова</a:t>
            </a:r>
            <a:r>
              <a:rPr lang="ru-RU" sz="3600" b="1" dirty="0" smtClean="0">
                <a:solidFill>
                  <a:schemeClr val="accent3"/>
                </a:solidFill>
              </a:rPr>
              <a:t> система </a:t>
            </a:r>
            <a:r>
              <a:rPr lang="ru-RU" sz="3600" b="1" dirty="0" err="1" smtClean="0">
                <a:solidFill>
                  <a:schemeClr val="accent3"/>
                </a:solidFill>
              </a:rPr>
              <a:t>введення</a:t>
            </a:r>
            <a:r>
              <a:rPr lang="ru-RU" sz="3600" b="1" dirty="0" smtClean="0">
                <a:solidFill>
                  <a:schemeClr val="accent3"/>
                </a:solidFill>
              </a:rPr>
              <a:t>/</a:t>
            </a:r>
            <a:r>
              <a:rPr lang="ru-RU" sz="3600" b="1" dirty="0" err="1" smtClean="0">
                <a:solidFill>
                  <a:schemeClr val="accent3"/>
                </a:solidFill>
              </a:rPr>
              <a:t>виведення</a:t>
            </a:r>
            <a:endParaRPr lang="ru-RU" sz="3600" b="1" dirty="0" smtClean="0">
              <a:solidFill>
                <a:schemeClr val="accent3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808"/>
            <a:ext cx="8424936" cy="1584176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chemeClr val="accent2"/>
                </a:solidFill>
                <a:latin typeface="+mj-lt"/>
              </a:rPr>
              <a:t>Базова</a:t>
            </a:r>
            <a:r>
              <a:rPr lang="ru-RU" sz="2400" b="1" dirty="0" smtClean="0">
                <a:solidFill>
                  <a:schemeClr val="accent2"/>
                </a:solidFill>
                <a:latin typeface="+mj-lt"/>
              </a:rPr>
              <a:t> система </a:t>
            </a:r>
            <a:r>
              <a:rPr lang="ru-RU" sz="2400" b="1" dirty="0" err="1" smtClean="0">
                <a:solidFill>
                  <a:schemeClr val="accent2"/>
                </a:solidFill>
                <a:latin typeface="+mj-lt"/>
              </a:rPr>
              <a:t>введення</a:t>
            </a:r>
            <a:r>
              <a:rPr lang="ru-RU" sz="2400" b="1" dirty="0" smtClean="0">
                <a:solidFill>
                  <a:schemeClr val="accent2"/>
                </a:solidFill>
                <a:latin typeface="+mj-lt"/>
              </a:rPr>
              <a:t>/</a:t>
            </a:r>
            <a:r>
              <a:rPr lang="ru-RU" sz="2400" b="1" dirty="0" err="1" smtClean="0">
                <a:solidFill>
                  <a:schemeClr val="accent2"/>
                </a:solidFill>
                <a:latin typeface="+mj-lt"/>
              </a:rPr>
              <a:t>виведення</a:t>
            </a:r>
            <a:r>
              <a:rPr lang="ru-RU" sz="2400" b="1" dirty="0" smtClean="0">
                <a:solidFill>
                  <a:schemeClr val="accent2"/>
                </a:solidFill>
                <a:latin typeface="+mj-lt"/>
              </a:rPr>
              <a:t> (</a:t>
            </a:r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BIOS</a:t>
            </a:r>
            <a:r>
              <a:rPr lang="ru-RU" sz="2400" b="1" dirty="0" smtClean="0">
                <a:solidFill>
                  <a:schemeClr val="accent2"/>
                </a:solidFill>
                <a:latin typeface="+mj-lt"/>
              </a:rPr>
              <a:t>)</a:t>
            </a:r>
            <a:r>
              <a:rPr lang="ru-RU" sz="24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2400" dirty="0" smtClean="0"/>
              <a:t>– </a:t>
            </a:r>
            <a:r>
              <a:rPr lang="uk-UA" sz="2400" b="0" dirty="0" smtClean="0"/>
              <a:t>незалежний від конкретної операційної системи набір базових команд, які використовуються для забезпечення обміну даними між пристроями</a:t>
            </a:r>
            <a:endParaRPr lang="ru-RU" sz="2400" b="0" dirty="0"/>
          </a:p>
        </p:txBody>
      </p:sp>
      <p:pic>
        <p:nvPicPr>
          <p:cNvPr id="68612" name="Picture 4" descr="Результат пошуку зображень за запитом &quot;BIO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3888432" cy="234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Результат пошуку зображень за запитом &quot;BIO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02" y="3501008"/>
            <a:ext cx="3694653" cy="234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3"/>
                </a:solidFill>
              </a:rPr>
              <a:t>Ядро операційної системи</a:t>
            </a:r>
            <a:endParaRPr lang="ru-RU" sz="4000" b="1" dirty="0" smtClean="0">
              <a:solidFill>
                <a:schemeClr val="accent3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28800"/>
            <a:ext cx="7588324" cy="2232248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</a:rPr>
              <a:t>Ядро</a:t>
            </a:r>
            <a:r>
              <a:rPr lang="ru-RU" sz="24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+mj-lt"/>
              </a:rPr>
              <a:t>операційної системи </a:t>
            </a:r>
            <a:r>
              <a:rPr lang="ru-RU" sz="2400" dirty="0" smtClean="0"/>
              <a:t>– </a:t>
            </a:r>
            <a:r>
              <a:rPr lang="uk-UA" sz="2400" b="0" dirty="0" smtClean="0"/>
              <a:t>набір програм, які організовують виконання команд, розподіляють ресурси між пристроями  і програмами, надають розширені </a:t>
            </a:r>
            <a:r>
              <a:rPr lang="uk-UA" sz="2400" b="0" dirty="0" err="1" smtClean="0"/>
              <a:t>мржливості</a:t>
            </a:r>
            <a:r>
              <a:rPr lang="uk-UA" sz="2400" b="0" dirty="0" smtClean="0"/>
              <a:t> по керуванню пристроями </a:t>
            </a:r>
            <a:r>
              <a:rPr lang="uk-UA" sz="2400" b="0" dirty="0" err="1" smtClean="0"/>
              <a:t>комп</a:t>
            </a:r>
            <a:r>
              <a:rPr lang="en-US" sz="2400" b="0" dirty="0" smtClean="0"/>
              <a:t>’</a:t>
            </a:r>
            <a:r>
              <a:rPr lang="uk-UA" sz="2400" b="0" dirty="0" err="1" smtClean="0"/>
              <a:t>ютера</a:t>
            </a:r>
            <a:endParaRPr lang="ru-RU" sz="2400" b="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uk-UA" sz="3600" b="1" dirty="0">
                <a:solidFill>
                  <a:schemeClr val="accent3"/>
                </a:solidFill>
              </a:rPr>
              <a:t>Файлова система</a:t>
            </a:r>
            <a:endParaRPr lang="ru-RU" sz="3600" b="1" dirty="0" smtClean="0">
              <a:solidFill>
                <a:schemeClr val="accent3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80728"/>
            <a:ext cx="8229600" cy="180020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accent2"/>
                </a:solidFill>
                <a:latin typeface="+mj-lt"/>
              </a:rPr>
              <a:t>Файлова система </a:t>
            </a:r>
            <a:r>
              <a:rPr lang="uk-UA" sz="2400" b="0" dirty="0" smtClean="0"/>
              <a:t>-  структура збереження даних на зовнішніх носіях і сукупність програм, які забезпечують роботу з цією структурою. </a:t>
            </a:r>
            <a:r>
              <a:rPr lang="uk-UA" sz="2400" b="0" dirty="0" smtClean="0"/>
              <a:t>Як правило операційна система може працювати з кількома  файловими </a:t>
            </a:r>
            <a:r>
              <a:rPr lang="uk-UA" sz="2400" b="0" dirty="0" smtClean="0"/>
              <a:t>системами</a:t>
            </a:r>
            <a:endParaRPr lang="uk-UA" sz="2400" b="0" dirty="0" smtClean="0"/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786196"/>
              </p:ext>
            </p:extLst>
          </p:nvPr>
        </p:nvGraphicFramePr>
        <p:xfrm>
          <a:off x="611560" y="2636912"/>
          <a:ext cx="7920880" cy="196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60440"/>
                <a:gridCol w="3960440"/>
              </a:tblGrid>
              <a:tr h="3660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FAT</a:t>
                      </a:r>
                      <a:r>
                        <a:rPr lang="en-US" sz="2400" baseline="0" dirty="0" smtClean="0"/>
                        <a:t> 32</a:t>
                      </a:r>
                      <a:endParaRPr lang="uk-U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NTFS</a:t>
                      </a:r>
                      <a:endParaRPr lang="uk-UA" sz="2400" dirty="0"/>
                    </a:p>
                  </a:txBody>
                  <a:tcPr anchor="ctr"/>
                </a:tc>
              </a:tr>
              <a:tr h="3513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Максимальный </a:t>
                      </a:r>
                      <a:r>
                        <a:rPr lang="uk-UA" sz="1600" b="1" dirty="0" smtClean="0"/>
                        <a:t>розмір файлу</a:t>
                      </a:r>
                      <a:endParaRPr lang="uk-UA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5135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4 гігабайти</a:t>
                      </a:r>
                      <a:endParaRPr lang="uk-UA" sz="16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16 </a:t>
                      </a:r>
                      <a:r>
                        <a:rPr lang="uk-UA" sz="1600" dirty="0" err="1" smtClean="0"/>
                        <a:t>ексабайтів</a:t>
                      </a:r>
                      <a:r>
                        <a:rPr lang="uk-UA" sz="1600" dirty="0" smtClean="0"/>
                        <a:t> (16 </a:t>
                      </a:r>
                      <a:r>
                        <a:rPr lang="uk-UA" sz="1600" dirty="0" smtClean="0">
                          <a:sym typeface="Symbol"/>
                        </a:rPr>
                        <a:t> 2</a:t>
                      </a:r>
                      <a:r>
                        <a:rPr lang="uk-UA" sz="1600" baseline="30000" dirty="0" smtClean="0">
                          <a:sym typeface="Symbol"/>
                        </a:rPr>
                        <a:t>20</a:t>
                      </a:r>
                      <a:r>
                        <a:rPr lang="uk-UA" sz="1600" dirty="0" smtClean="0">
                          <a:sym typeface="Symbol"/>
                        </a:rPr>
                        <a:t> байти</a:t>
                      </a:r>
                      <a:r>
                        <a:rPr lang="uk-UA" sz="1600" dirty="0" smtClean="0"/>
                        <a:t>)</a:t>
                      </a:r>
                      <a:endParaRPr lang="uk-UA" sz="16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212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Максимальный </a:t>
                      </a:r>
                      <a:r>
                        <a:rPr lang="uk-UA" sz="1600" b="1" dirty="0" smtClean="0"/>
                        <a:t>розмір одного логічного диску</a:t>
                      </a:r>
                      <a:endParaRPr lang="uk-UA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/>
                </a:tc>
              </a:tr>
              <a:tr h="35135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8 </a:t>
                      </a:r>
                      <a:r>
                        <a:rPr lang="uk-UA" sz="1600" dirty="0" err="1" smtClean="0"/>
                        <a:t>терабайтів</a:t>
                      </a:r>
                      <a:endParaRPr lang="uk-UA" sz="16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16 </a:t>
                      </a:r>
                      <a:r>
                        <a:rPr lang="uk-UA" sz="1600" dirty="0" err="1" smtClean="0"/>
                        <a:t>ексабайтів</a:t>
                      </a:r>
                      <a:r>
                        <a:rPr lang="uk-UA" sz="1600" dirty="0" smtClean="0"/>
                        <a:t> (16 </a:t>
                      </a:r>
                      <a:r>
                        <a:rPr lang="uk-UA" sz="1600" dirty="0" smtClean="0">
                          <a:sym typeface="Symbol"/>
                        </a:rPr>
                        <a:t> 2</a:t>
                      </a:r>
                      <a:r>
                        <a:rPr lang="uk-UA" sz="1600" baseline="30000" dirty="0" smtClean="0">
                          <a:sym typeface="Symbol"/>
                        </a:rPr>
                        <a:t>20</a:t>
                      </a:r>
                      <a:r>
                        <a:rPr lang="uk-UA" sz="1600" dirty="0" smtClean="0">
                          <a:sym typeface="Symbol"/>
                        </a:rPr>
                        <a:t> байти</a:t>
                      </a:r>
                      <a:r>
                        <a:rPr lang="uk-UA" sz="1600" dirty="0" smtClean="0"/>
                        <a:t>)</a:t>
                      </a:r>
                      <a:endParaRPr lang="uk-UA" sz="16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1840" y="5085184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latin typeface="+mn-lt"/>
              </a:rPr>
              <a:t>Ведеться запис власників файлів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latin typeface="+mn-lt"/>
              </a:rPr>
              <a:t>Перевіряються права користувача на виконання операцій над кожним файлом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latin typeface="+mn-lt"/>
              </a:rPr>
              <a:t>Можливість створення миттєвої копії файлової системи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latin typeface="+mn-lt"/>
              </a:rPr>
              <a:t>Ведеться журнал змін</a:t>
            </a:r>
            <a:endParaRPr lang="uk-U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275856" y="467191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  <a:latin typeface="+mj-lt"/>
              </a:rPr>
              <a:t>Переваги </a:t>
            </a:r>
            <a:r>
              <a:rPr lang="en-US" b="1" dirty="0">
                <a:solidFill>
                  <a:schemeClr val="accent2"/>
                </a:solidFill>
                <a:latin typeface="+mj-lt"/>
              </a:rPr>
              <a:t>NTFS:</a:t>
            </a:r>
            <a:endParaRPr lang="uk-UA" b="1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uk-UA" sz="3600" b="1" dirty="0">
                <a:solidFill>
                  <a:schemeClr val="accent3"/>
                </a:solidFill>
              </a:rPr>
              <a:t>Драйвери </a:t>
            </a:r>
            <a:r>
              <a:rPr lang="uk-UA" sz="3600" b="1" dirty="0" smtClean="0">
                <a:solidFill>
                  <a:schemeClr val="accent3"/>
                </a:solidFill>
              </a:rPr>
              <a:t>пристроїв</a:t>
            </a:r>
            <a:endParaRPr lang="ru-RU" sz="3600" b="1" dirty="0" smtClean="0">
              <a:solidFill>
                <a:schemeClr val="accent3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00629"/>
            <a:ext cx="7660332" cy="132026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accent2"/>
                </a:solidFill>
                <a:latin typeface="+mj-lt"/>
              </a:rPr>
              <a:t>Драйвери </a:t>
            </a:r>
            <a:r>
              <a:rPr lang="uk-UA" sz="2400" dirty="0" smtClean="0">
                <a:solidFill>
                  <a:schemeClr val="accent2"/>
                </a:solidFill>
                <a:latin typeface="+mj-lt"/>
              </a:rPr>
              <a:t>пристроїв </a:t>
            </a:r>
            <a:r>
              <a:rPr lang="uk-UA" sz="2400" b="0" dirty="0" smtClean="0"/>
              <a:t>– програми, які забезпечують обмін даними між операційною системою і конкретною моделлю пристрою</a:t>
            </a:r>
            <a:endParaRPr lang="ru-RU" sz="2400" b="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29888" y="2636912"/>
            <a:ext cx="7660332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3050" algn="just">
              <a:defRPr/>
            </a:pPr>
            <a:r>
              <a:rPr lang="uk-UA" sz="2400" b="0" i="1" dirty="0" smtClean="0"/>
              <a:t>Кожна модель будь-якого пристрою має власний набір драйверів для різноманітних операційних систем. Відповідний драйвер має бути інстальований у системі до першого використання пристрою. Зазвичай набір драйверів постачається на оптичному диску разом із пристроєм або доступний для завантаження на спеціальних сайтах в Інтернеті.</a:t>
            </a:r>
            <a:endParaRPr lang="ru-RU" sz="2400" b="0" i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uk-UA" sz="3600" b="1" dirty="0" smtClean="0">
                <a:solidFill>
                  <a:schemeClr val="accent3"/>
                </a:solidFill>
              </a:rPr>
              <a:t>Інтерфейс </a:t>
            </a:r>
            <a:r>
              <a:rPr lang="uk-UA" sz="3600" b="1" dirty="0">
                <a:solidFill>
                  <a:schemeClr val="accent3"/>
                </a:solidFill>
              </a:rPr>
              <a:t>користувача</a:t>
            </a:r>
            <a:endParaRPr lang="ru-RU" sz="3600" b="1" dirty="0" smtClean="0">
              <a:solidFill>
                <a:schemeClr val="accent3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100629"/>
            <a:ext cx="7520940" cy="888211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accent2"/>
                </a:solidFill>
                <a:latin typeface="+mj-lt"/>
              </a:rPr>
              <a:t>Інтерфейс </a:t>
            </a:r>
            <a:r>
              <a:rPr lang="uk-UA" sz="2400" dirty="0" smtClean="0">
                <a:solidFill>
                  <a:schemeClr val="accent2"/>
                </a:solidFill>
                <a:latin typeface="+mj-lt"/>
              </a:rPr>
              <a:t>користувача </a:t>
            </a:r>
            <a:r>
              <a:rPr lang="uk-UA" sz="2400" b="0" dirty="0" smtClean="0"/>
              <a:t>– сукупність засобів, які забезпечують обмін даними між користувачем  і ОС. </a:t>
            </a:r>
            <a:endParaRPr lang="ru-RU" sz="2400" b="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02445137"/>
              </p:ext>
            </p:extLst>
          </p:nvPr>
        </p:nvGraphicFramePr>
        <p:xfrm>
          <a:off x="539552" y="4037828"/>
          <a:ext cx="799288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5" name="Picture 5" descr="Результат пошуку зображень за запитом &quot;текстовий інтерфейс ОС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7"/>
            <a:ext cx="2448272" cy="175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Результат пошуку зображень за запитом &quot;графічний інтерфейс ОС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27" y="2060847"/>
            <a:ext cx="3146081" cy="176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и">
  <a:themeElements>
    <a:clrScheme name="Кути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Кути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и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606</TotalTime>
  <Words>821</Words>
  <Application>Microsoft Office PowerPoint</Application>
  <PresentationFormat>Екран (4:3)</PresentationFormat>
  <Paragraphs>85</Paragraphs>
  <Slides>23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30" baseType="lpstr">
      <vt:lpstr>Times New Roman</vt:lpstr>
      <vt:lpstr>Arial</vt:lpstr>
      <vt:lpstr>Comic Sans MS</vt:lpstr>
      <vt:lpstr>Calibri</vt:lpstr>
      <vt:lpstr>Wingdings</vt:lpstr>
      <vt:lpstr>Wingdings 2</vt:lpstr>
      <vt:lpstr>Кути</vt:lpstr>
      <vt:lpstr>Операційна система</vt:lpstr>
      <vt:lpstr>Визначення операційної системи</vt:lpstr>
      <vt:lpstr>Функції Операційної системи:</vt:lpstr>
      <vt:lpstr>Структура операційної системи:</vt:lpstr>
      <vt:lpstr>Базова система введення/виведення</vt:lpstr>
      <vt:lpstr>Ядро операційної системи</vt:lpstr>
      <vt:lpstr>Файлова система</vt:lpstr>
      <vt:lpstr>Драйвери пристроїв</vt:lpstr>
      <vt:lpstr>Інтерфейс користувача</vt:lpstr>
      <vt:lpstr>Класифікація операційних систем</vt:lpstr>
      <vt:lpstr>Утіліти</vt:lpstr>
      <vt:lpstr>Довідкова система</vt:lpstr>
      <vt:lpstr>Завантаження операційної системи</vt:lpstr>
      <vt:lpstr>Комп’ютери без ос</vt:lpstr>
      <vt:lpstr>Перші дискові оС</vt:lpstr>
      <vt:lpstr>Неграфічні операційні системи</vt:lpstr>
      <vt:lpstr>Програми-оболонки</vt:lpstr>
      <vt:lpstr>Графічні оболонки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компьютера</dc:title>
  <dc:creator>bas</dc:creator>
  <cp:lastModifiedBy>betta</cp:lastModifiedBy>
  <cp:revision>69</cp:revision>
  <dcterms:created xsi:type="dcterms:W3CDTF">2005-09-27T14:03:19Z</dcterms:created>
  <dcterms:modified xsi:type="dcterms:W3CDTF">2016-11-17T14:16:18Z</dcterms:modified>
</cp:coreProperties>
</file>