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7" r:id="rId7"/>
    <p:sldId id="260" r:id="rId8"/>
    <p:sldId id="262" r:id="rId9"/>
    <p:sldId id="263" r:id="rId10"/>
    <p:sldId id="264" r:id="rId11"/>
    <p:sldId id="265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36DA1F-F6FF-4EAE-A90B-E8D736B056F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A02D9B-E7D4-4D06-8CC8-2146AEE8666A}">
      <dgm:prSet phldrT="[Текст]" custT="1"/>
      <dgm:spPr/>
      <dgm:t>
        <a:bodyPr/>
        <a:lstStyle/>
        <a:p>
          <a:r>
            <a:rPr lang="ru-RU" sz="2400" b="1" dirty="0" err="1" smtClean="0"/>
            <a:t>Мови</a:t>
          </a:r>
          <a:r>
            <a:rPr lang="ru-RU" sz="2400" b="1" dirty="0" smtClean="0"/>
            <a:t> </a:t>
          </a:r>
          <a:r>
            <a:rPr lang="ru-RU" sz="2400" b="1" dirty="0" err="1" smtClean="0"/>
            <a:t>програмування</a:t>
          </a:r>
          <a:endParaRPr lang="ru-RU" sz="2400" b="1" dirty="0"/>
        </a:p>
      </dgm:t>
    </dgm:pt>
    <dgm:pt modelId="{8D881B2B-C74C-4B8D-BCF9-1C229F7B69EE}" type="parTrans" cxnId="{C79801B3-52D0-4600-8928-609408303F89}">
      <dgm:prSet/>
      <dgm:spPr/>
      <dgm:t>
        <a:bodyPr/>
        <a:lstStyle/>
        <a:p>
          <a:endParaRPr lang="ru-RU"/>
        </a:p>
      </dgm:t>
    </dgm:pt>
    <dgm:pt modelId="{586BA5E7-401B-4E97-A21B-179B12C5F07B}" type="sibTrans" cxnId="{C79801B3-52D0-4600-8928-609408303F89}">
      <dgm:prSet/>
      <dgm:spPr/>
      <dgm:t>
        <a:bodyPr/>
        <a:lstStyle/>
        <a:p>
          <a:endParaRPr lang="ru-RU"/>
        </a:p>
      </dgm:t>
    </dgm:pt>
    <dgm:pt modelId="{E7B8EAF3-8383-4AD3-84C2-C6C08B86F728}" type="asst">
      <dgm:prSet phldrT="[Текст]" custT="1"/>
      <dgm:spPr/>
      <dgm:t>
        <a:bodyPr/>
        <a:lstStyle/>
        <a:p>
          <a:r>
            <a:rPr lang="ru-RU" sz="1800" b="1" dirty="0" err="1" smtClean="0"/>
            <a:t>Мови</a:t>
          </a:r>
          <a:r>
            <a:rPr lang="ru-RU" sz="1800" b="1" dirty="0" smtClean="0"/>
            <a:t> </a:t>
          </a:r>
          <a:r>
            <a:rPr lang="ru-RU" sz="1800" b="1" dirty="0" err="1" smtClean="0"/>
            <a:t>низького</a:t>
          </a:r>
          <a:r>
            <a:rPr lang="ru-RU" sz="1800" b="1" dirty="0" smtClean="0"/>
            <a:t> </a:t>
          </a:r>
          <a:r>
            <a:rPr lang="ru-RU" sz="1800" b="1" dirty="0" err="1" smtClean="0"/>
            <a:t>р</a:t>
          </a:r>
          <a:r>
            <a:rPr lang="uk-UA" sz="1800" b="1" dirty="0" smtClean="0"/>
            <a:t>і</a:t>
          </a:r>
          <a:r>
            <a:rPr lang="ru-RU" sz="1800" b="1" dirty="0" err="1" smtClean="0"/>
            <a:t>вня</a:t>
          </a:r>
          <a:r>
            <a:rPr lang="en-US" sz="1800" b="1" dirty="0" smtClean="0"/>
            <a:t/>
          </a:r>
          <a:br>
            <a:rPr lang="en-US" sz="1800" b="1" dirty="0" smtClean="0"/>
          </a:br>
          <a:r>
            <a:rPr lang="en-US" sz="1800" i="1" dirty="0" smtClean="0"/>
            <a:t>(</a:t>
          </a:r>
          <a:r>
            <a:rPr lang="uk-UA" sz="1800" i="1" dirty="0" err="1" smtClean="0"/>
            <a:t>машиннозалежні</a:t>
          </a:r>
          <a:r>
            <a:rPr lang="en-US" sz="1800" i="1" dirty="0" smtClean="0"/>
            <a:t>)</a:t>
          </a:r>
          <a:endParaRPr lang="ru-RU" sz="1800" i="1" dirty="0"/>
        </a:p>
      </dgm:t>
    </dgm:pt>
    <dgm:pt modelId="{6DF600E2-0E07-4C9C-BBAD-8B9B7C349A6F}" type="parTrans" cxnId="{3C8690E5-9DB1-415D-BF76-F4115B88C06E}">
      <dgm:prSet/>
      <dgm:spPr/>
      <dgm:t>
        <a:bodyPr/>
        <a:lstStyle/>
        <a:p>
          <a:endParaRPr lang="ru-RU" sz="1800"/>
        </a:p>
      </dgm:t>
    </dgm:pt>
    <dgm:pt modelId="{5B61D5D9-693E-45C4-B3A8-A79D9104C11A}" type="sibTrans" cxnId="{3C8690E5-9DB1-415D-BF76-F4115B88C06E}">
      <dgm:prSet/>
      <dgm:spPr/>
      <dgm:t>
        <a:bodyPr/>
        <a:lstStyle/>
        <a:p>
          <a:endParaRPr lang="ru-RU"/>
        </a:p>
      </dgm:t>
    </dgm:pt>
    <dgm:pt modelId="{086733B6-1CCF-4835-B14E-B847B3B85F98}" type="asst">
      <dgm:prSet custT="1"/>
      <dgm:spPr/>
      <dgm:t>
        <a:bodyPr/>
        <a:lstStyle/>
        <a:p>
          <a:r>
            <a:rPr lang="uk-UA" sz="1800" b="1" dirty="0" smtClean="0"/>
            <a:t>Мови високого рівня</a:t>
          </a:r>
          <a:r>
            <a:rPr lang="uk-UA" sz="1800" dirty="0" smtClean="0"/>
            <a:t/>
          </a:r>
          <a:br>
            <a:rPr lang="uk-UA" sz="1800" dirty="0" smtClean="0"/>
          </a:br>
          <a:r>
            <a:rPr lang="en-US" sz="1800" i="1" dirty="0" smtClean="0"/>
            <a:t>(</a:t>
          </a:r>
          <a:r>
            <a:rPr lang="uk-UA" sz="1800" i="1" dirty="0" err="1" smtClean="0"/>
            <a:t>машиннонезалежні</a:t>
          </a:r>
          <a:r>
            <a:rPr lang="en-US" sz="1800" i="1" dirty="0" smtClean="0"/>
            <a:t>)</a:t>
          </a:r>
          <a:endParaRPr lang="ru-RU" sz="1800" i="1" dirty="0"/>
        </a:p>
      </dgm:t>
    </dgm:pt>
    <dgm:pt modelId="{AA5AC252-17C0-4E7E-AA47-A9384B0B198B}" type="parTrans" cxnId="{1C270633-E36F-4F7C-9EAE-B8E1062369C1}">
      <dgm:prSet/>
      <dgm:spPr/>
      <dgm:t>
        <a:bodyPr/>
        <a:lstStyle/>
        <a:p>
          <a:endParaRPr lang="ru-RU" sz="1800"/>
        </a:p>
      </dgm:t>
    </dgm:pt>
    <dgm:pt modelId="{70C9DD94-7A16-4D83-AE23-87BD822CBB0B}" type="sibTrans" cxnId="{1C270633-E36F-4F7C-9EAE-B8E1062369C1}">
      <dgm:prSet/>
      <dgm:spPr/>
      <dgm:t>
        <a:bodyPr/>
        <a:lstStyle/>
        <a:p>
          <a:endParaRPr lang="ru-RU"/>
        </a:p>
      </dgm:t>
    </dgm:pt>
    <dgm:pt modelId="{ADA3E65D-666E-417F-A6DC-2ECEC57C4F78}">
      <dgm:prSet custT="1"/>
      <dgm:spPr/>
      <dgm:t>
        <a:bodyPr/>
        <a:lstStyle/>
        <a:p>
          <a:r>
            <a:rPr lang="uk-UA" sz="1800" dirty="0" smtClean="0"/>
            <a:t>Машинна мова (0,1)</a:t>
          </a:r>
          <a:endParaRPr lang="ru-RU" sz="1800" dirty="0"/>
        </a:p>
      </dgm:t>
    </dgm:pt>
    <dgm:pt modelId="{9F2FAAAE-9A89-45AF-BFB3-73EB09E1CC6C}" type="parTrans" cxnId="{5051B35C-8682-42C1-A69B-829376331ACA}">
      <dgm:prSet/>
      <dgm:spPr/>
      <dgm:t>
        <a:bodyPr/>
        <a:lstStyle/>
        <a:p>
          <a:endParaRPr lang="ru-RU" sz="1800"/>
        </a:p>
      </dgm:t>
    </dgm:pt>
    <dgm:pt modelId="{160E92E1-1258-4241-B0F0-2452FC4D9F5E}" type="sibTrans" cxnId="{5051B35C-8682-42C1-A69B-829376331ACA}">
      <dgm:prSet/>
      <dgm:spPr/>
      <dgm:t>
        <a:bodyPr/>
        <a:lstStyle/>
        <a:p>
          <a:endParaRPr lang="ru-RU"/>
        </a:p>
      </dgm:t>
    </dgm:pt>
    <dgm:pt modelId="{223B90D6-90D5-44E6-AC92-6EF200217FCA}">
      <dgm:prSet custT="1"/>
      <dgm:spPr/>
      <dgm:t>
        <a:bodyPr/>
        <a:lstStyle/>
        <a:p>
          <a:r>
            <a:rPr lang="uk-UA" sz="1800" dirty="0" smtClean="0"/>
            <a:t>Машинні коди</a:t>
          </a:r>
          <a:br>
            <a:rPr lang="uk-UA" sz="1800" dirty="0" smtClean="0"/>
          </a:br>
          <a:r>
            <a:rPr lang="uk-UA" sz="1800" dirty="0" err="1" smtClean="0"/>
            <a:t>“Асемблер”</a:t>
          </a:r>
          <a:endParaRPr lang="ru-RU" sz="1800" dirty="0"/>
        </a:p>
      </dgm:t>
    </dgm:pt>
    <dgm:pt modelId="{5AC8AFFD-12A7-4659-A1AD-65A32A0208E3}" type="parTrans" cxnId="{AD9D9625-E298-481B-B54B-DE63BE768E02}">
      <dgm:prSet/>
      <dgm:spPr/>
      <dgm:t>
        <a:bodyPr/>
        <a:lstStyle/>
        <a:p>
          <a:endParaRPr lang="ru-RU" sz="1800"/>
        </a:p>
      </dgm:t>
    </dgm:pt>
    <dgm:pt modelId="{E1601F73-1783-4940-A007-4C2FA2B0096D}" type="sibTrans" cxnId="{AD9D9625-E298-481B-B54B-DE63BE768E02}">
      <dgm:prSet/>
      <dgm:spPr/>
      <dgm:t>
        <a:bodyPr/>
        <a:lstStyle/>
        <a:p>
          <a:endParaRPr lang="ru-RU"/>
        </a:p>
      </dgm:t>
    </dgm:pt>
    <dgm:pt modelId="{294D0434-093C-4DCF-BB66-98AEE7CE1BD1}">
      <dgm:prSet custT="1"/>
      <dgm:spPr/>
      <dgm:t>
        <a:bodyPr/>
        <a:lstStyle/>
        <a:p>
          <a:r>
            <a:rPr lang="uk-UA" sz="1800" dirty="0" smtClean="0"/>
            <a:t>Спеціальні</a:t>
          </a:r>
        </a:p>
        <a:p>
          <a:r>
            <a:rPr lang="uk-UA" sz="1800" dirty="0" err="1" smtClean="0"/>
            <a:t>“Пролог”</a:t>
          </a:r>
          <a:endParaRPr lang="ru-RU" sz="1800" dirty="0"/>
        </a:p>
      </dgm:t>
    </dgm:pt>
    <dgm:pt modelId="{3209225F-6CCD-4718-A73E-49AB49EE4329}" type="parTrans" cxnId="{747520D5-226F-41B0-8CC8-FA0520C4CB69}">
      <dgm:prSet/>
      <dgm:spPr/>
      <dgm:t>
        <a:bodyPr/>
        <a:lstStyle/>
        <a:p>
          <a:endParaRPr lang="ru-RU"/>
        </a:p>
      </dgm:t>
    </dgm:pt>
    <dgm:pt modelId="{00EC80E1-0026-406B-8A16-87B19CC81638}" type="sibTrans" cxnId="{747520D5-226F-41B0-8CC8-FA0520C4CB69}">
      <dgm:prSet/>
      <dgm:spPr/>
      <dgm:t>
        <a:bodyPr/>
        <a:lstStyle/>
        <a:p>
          <a:endParaRPr lang="ru-RU"/>
        </a:p>
      </dgm:t>
    </dgm:pt>
    <dgm:pt modelId="{CB11460F-9EBE-4410-B43F-7CDB76CA213F}">
      <dgm:prSet custT="1"/>
      <dgm:spPr/>
      <dgm:t>
        <a:bodyPr/>
        <a:lstStyle/>
        <a:p>
          <a:r>
            <a:rPr lang="uk-UA" sz="1800" dirty="0" smtClean="0"/>
            <a:t>Універсальні</a:t>
          </a:r>
          <a:br>
            <a:rPr lang="uk-UA" sz="1800" dirty="0" smtClean="0"/>
          </a:br>
          <a:r>
            <a:rPr lang="uk-UA" sz="1800" dirty="0" err="1" smtClean="0"/>
            <a:t>“Паскаль”</a:t>
          </a:r>
          <a:r>
            <a:rPr lang="uk-UA" sz="1800" dirty="0" smtClean="0"/>
            <a:t>,</a:t>
          </a:r>
        </a:p>
        <a:p>
          <a:r>
            <a:rPr lang="uk-UA" sz="1800" dirty="0" err="1" smtClean="0"/>
            <a:t>“Сі”</a:t>
          </a:r>
          <a:endParaRPr lang="ru-RU" sz="1800" dirty="0"/>
        </a:p>
      </dgm:t>
    </dgm:pt>
    <dgm:pt modelId="{15BA02CB-ADC0-49D9-8AAB-A3367B05BA89}" type="parTrans" cxnId="{F8FB8A81-EC87-46D2-B447-891E05CAE272}">
      <dgm:prSet/>
      <dgm:spPr/>
      <dgm:t>
        <a:bodyPr/>
        <a:lstStyle/>
        <a:p>
          <a:endParaRPr lang="ru-RU"/>
        </a:p>
      </dgm:t>
    </dgm:pt>
    <dgm:pt modelId="{1C2B63BA-5BF6-4569-9454-9EE6BD3CE7B7}" type="sibTrans" cxnId="{F8FB8A81-EC87-46D2-B447-891E05CAE272}">
      <dgm:prSet/>
      <dgm:spPr/>
      <dgm:t>
        <a:bodyPr/>
        <a:lstStyle/>
        <a:p>
          <a:endParaRPr lang="ru-RU"/>
        </a:p>
      </dgm:t>
    </dgm:pt>
    <dgm:pt modelId="{ED25741A-0442-49E1-834A-E8D629F1CEE6}" type="pres">
      <dgm:prSet presAssocID="{4936DA1F-F6FF-4EAE-A90B-E8D736B056F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466DB8F-8FFB-4815-9F96-88F79C390B65}" type="pres">
      <dgm:prSet presAssocID="{9FA02D9B-E7D4-4D06-8CC8-2146AEE8666A}" presName="hierRoot1" presStyleCnt="0">
        <dgm:presLayoutVars>
          <dgm:hierBranch val="init"/>
        </dgm:presLayoutVars>
      </dgm:prSet>
      <dgm:spPr/>
    </dgm:pt>
    <dgm:pt modelId="{4B959F7F-55F3-4E7E-BA56-339A58DA19B7}" type="pres">
      <dgm:prSet presAssocID="{9FA02D9B-E7D4-4D06-8CC8-2146AEE8666A}" presName="rootComposite1" presStyleCnt="0"/>
      <dgm:spPr/>
    </dgm:pt>
    <dgm:pt modelId="{C2EBD351-F91B-44D8-8BC6-39A619CE70F3}" type="pres">
      <dgm:prSet presAssocID="{9FA02D9B-E7D4-4D06-8CC8-2146AEE8666A}" presName="rootText1" presStyleLbl="node0" presStyleIdx="0" presStyleCnt="1" custScaleX="150930" custLinFactNeighborX="4965" custLinFactNeighborY="89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D4F91E1-8BAD-4865-A828-897FC6A918E7}" type="pres">
      <dgm:prSet presAssocID="{9FA02D9B-E7D4-4D06-8CC8-2146AEE8666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485BF22-9712-4D1E-9F3D-066DED707B04}" type="pres">
      <dgm:prSet presAssocID="{9FA02D9B-E7D4-4D06-8CC8-2146AEE8666A}" presName="hierChild2" presStyleCnt="0"/>
      <dgm:spPr/>
    </dgm:pt>
    <dgm:pt modelId="{712116A1-665F-41A8-A93E-7D90D0D92A84}" type="pres">
      <dgm:prSet presAssocID="{9FA02D9B-E7D4-4D06-8CC8-2146AEE8666A}" presName="hierChild3" presStyleCnt="0"/>
      <dgm:spPr/>
    </dgm:pt>
    <dgm:pt modelId="{720EF07A-B448-4717-A28D-5BFFA632A215}" type="pres">
      <dgm:prSet presAssocID="{6DF600E2-0E07-4C9C-BBAD-8B9B7C349A6F}" presName="Name111" presStyleLbl="parChTrans1D2" presStyleIdx="0" presStyleCnt="2"/>
      <dgm:spPr/>
      <dgm:t>
        <a:bodyPr/>
        <a:lstStyle/>
        <a:p>
          <a:endParaRPr lang="ru-RU"/>
        </a:p>
      </dgm:t>
    </dgm:pt>
    <dgm:pt modelId="{23F55FAC-471A-4BA6-9187-3EE797FCD840}" type="pres">
      <dgm:prSet presAssocID="{E7B8EAF3-8383-4AD3-84C2-C6C08B86F728}" presName="hierRoot3" presStyleCnt="0">
        <dgm:presLayoutVars>
          <dgm:hierBranch val="init"/>
        </dgm:presLayoutVars>
      </dgm:prSet>
      <dgm:spPr/>
    </dgm:pt>
    <dgm:pt modelId="{0FD122D9-51D5-42FA-9103-2935019E8762}" type="pres">
      <dgm:prSet presAssocID="{E7B8EAF3-8383-4AD3-84C2-C6C08B86F728}" presName="rootComposite3" presStyleCnt="0"/>
      <dgm:spPr/>
    </dgm:pt>
    <dgm:pt modelId="{B6C1CCA6-FAA3-4895-8537-364F2E69B4EC}" type="pres">
      <dgm:prSet presAssocID="{E7B8EAF3-8383-4AD3-84C2-C6C08B86F728}" presName="rootText3" presStyleLbl="asst1" presStyleIdx="0" presStyleCnt="2" custScaleX="137895" custLinFactNeighborX="25819" custLinFactNeighborY="40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5641AD-8B22-4927-8F73-1C0872262B5D}" type="pres">
      <dgm:prSet presAssocID="{E7B8EAF3-8383-4AD3-84C2-C6C08B86F728}" presName="rootConnector3" presStyleLbl="asst1" presStyleIdx="0" presStyleCnt="2"/>
      <dgm:spPr/>
      <dgm:t>
        <a:bodyPr/>
        <a:lstStyle/>
        <a:p>
          <a:endParaRPr lang="ru-RU"/>
        </a:p>
      </dgm:t>
    </dgm:pt>
    <dgm:pt modelId="{885026D3-CA84-4EA3-9BA2-9301BB83C3C2}" type="pres">
      <dgm:prSet presAssocID="{E7B8EAF3-8383-4AD3-84C2-C6C08B86F728}" presName="hierChild6" presStyleCnt="0"/>
      <dgm:spPr/>
    </dgm:pt>
    <dgm:pt modelId="{5C33A895-C63F-402C-B551-CB96A216D539}" type="pres">
      <dgm:prSet presAssocID="{5AC8AFFD-12A7-4659-A1AD-65A32A0208E3}" presName="Name37" presStyleLbl="parChTrans1D3" presStyleIdx="0" presStyleCnt="4"/>
      <dgm:spPr/>
      <dgm:t>
        <a:bodyPr/>
        <a:lstStyle/>
        <a:p>
          <a:endParaRPr lang="ru-RU"/>
        </a:p>
      </dgm:t>
    </dgm:pt>
    <dgm:pt modelId="{668F4BF6-E5FA-44E3-8633-8A4FE93A3947}" type="pres">
      <dgm:prSet presAssocID="{223B90D6-90D5-44E6-AC92-6EF200217FCA}" presName="hierRoot2" presStyleCnt="0">
        <dgm:presLayoutVars>
          <dgm:hierBranch val="init"/>
        </dgm:presLayoutVars>
      </dgm:prSet>
      <dgm:spPr/>
    </dgm:pt>
    <dgm:pt modelId="{5E3E8386-ACB5-4072-86A6-9BE8339FADCF}" type="pres">
      <dgm:prSet presAssocID="{223B90D6-90D5-44E6-AC92-6EF200217FCA}" presName="rootComposite" presStyleCnt="0"/>
      <dgm:spPr/>
    </dgm:pt>
    <dgm:pt modelId="{D022FD85-5088-454E-A222-A46BD0DE6EF6}" type="pres">
      <dgm:prSet presAssocID="{223B90D6-90D5-44E6-AC92-6EF200217FCA}" presName="rootText" presStyleLbl="node3" presStyleIdx="0" presStyleCnt="4" custScaleX="81582" custLinFactNeighborX="24921" custLinFactNeighborY="-9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10D6C8-A59C-43F0-B71A-7732A8FBD1EB}" type="pres">
      <dgm:prSet presAssocID="{223B90D6-90D5-44E6-AC92-6EF200217FCA}" presName="rootConnector" presStyleLbl="node3" presStyleIdx="0" presStyleCnt="4"/>
      <dgm:spPr/>
      <dgm:t>
        <a:bodyPr/>
        <a:lstStyle/>
        <a:p>
          <a:endParaRPr lang="ru-RU"/>
        </a:p>
      </dgm:t>
    </dgm:pt>
    <dgm:pt modelId="{E723C173-F9C8-4B37-B5D9-A292B2D8784C}" type="pres">
      <dgm:prSet presAssocID="{223B90D6-90D5-44E6-AC92-6EF200217FCA}" presName="hierChild4" presStyleCnt="0"/>
      <dgm:spPr/>
    </dgm:pt>
    <dgm:pt modelId="{BB5D432C-9A9C-4B82-8403-CB74CD66AF11}" type="pres">
      <dgm:prSet presAssocID="{223B90D6-90D5-44E6-AC92-6EF200217FCA}" presName="hierChild5" presStyleCnt="0"/>
      <dgm:spPr/>
    </dgm:pt>
    <dgm:pt modelId="{2F405D00-8CD1-40DA-8A86-FE9BB3731251}" type="pres">
      <dgm:prSet presAssocID="{9F2FAAAE-9A89-45AF-BFB3-73EB09E1CC6C}" presName="Name37" presStyleLbl="parChTrans1D3" presStyleIdx="1" presStyleCnt="4"/>
      <dgm:spPr/>
      <dgm:t>
        <a:bodyPr/>
        <a:lstStyle/>
        <a:p>
          <a:endParaRPr lang="ru-RU"/>
        </a:p>
      </dgm:t>
    </dgm:pt>
    <dgm:pt modelId="{E840F63B-1646-42AE-BCF1-049DB2A8F337}" type="pres">
      <dgm:prSet presAssocID="{ADA3E65D-666E-417F-A6DC-2ECEC57C4F78}" presName="hierRoot2" presStyleCnt="0">
        <dgm:presLayoutVars>
          <dgm:hierBranch val="init"/>
        </dgm:presLayoutVars>
      </dgm:prSet>
      <dgm:spPr/>
    </dgm:pt>
    <dgm:pt modelId="{AD0FA467-729A-48AD-B5F2-131EB7E65562}" type="pres">
      <dgm:prSet presAssocID="{ADA3E65D-666E-417F-A6DC-2ECEC57C4F78}" presName="rootComposite" presStyleCnt="0"/>
      <dgm:spPr/>
    </dgm:pt>
    <dgm:pt modelId="{2EC9E0B7-6050-4A15-9843-3B0924700EE6}" type="pres">
      <dgm:prSet presAssocID="{ADA3E65D-666E-417F-A6DC-2ECEC57C4F78}" presName="rootText" presStyleLbl="node3" presStyleIdx="1" presStyleCnt="4" custLinFactX="-11076" custLinFactY="-42952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855E58-6F50-42A8-A695-AF3E8DD2C9DF}" type="pres">
      <dgm:prSet presAssocID="{ADA3E65D-666E-417F-A6DC-2ECEC57C4F78}" presName="rootConnector" presStyleLbl="node3" presStyleIdx="1" presStyleCnt="4"/>
      <dgm:spPr/>
      <dgm:t>
        <a:bodyPr/>
        <a:lstStyle/>
        <a:p>
          <a:endParaRPr lang="ru-RU"/>
        </a:p>
      </dgm:t>
    </dgm:pt>
    <dgm:pt modelId="{0810E91C-D4CE-4CB5-8D7B-19062CCA7C2B}" type="pres">
      <dgm:prSet presAssocID="{ADA3E65D-666E-417F-A6DC-2ECEC57C4F78}" presName="hierChild4" presStyleCnt="0"/>
      <dgm:spPr/>
    </dgm:pt>
    <dgm:pt modelId="{A6B7C0F7-9145-4CEE-9891-E27C25CDEFA2}" type="pres">
      <dgm:prSet presAssocID="{ADA3E65D-666E-417F-A6DC-2ECEC57C4F78}" presName="hierChild5" presStyleCnt="0"/>
      <dgm:spPr/>
    </dgm:pt>
    <dgm:pt modelId="{7E3D717A-AB95-4B95-964F-ED0A279C4C1E}" type="pres">
      <dgm:prSet presAssocID="{E7B8EAF3-8383-4AD3-84C2-C6C08B86F728}" presName="hierChild7" presStyleCnt="0"/>
      <dgm:spPr/>
    </dgm:pt>
    <dgm:pt modelId="{11401DD9-58BB-4A80-9D75-51D976DDEE5B}" type="pres">
      <dgm:prSet presAssocID="{AA5AC252-17C0-4E7E-AA47-A9384B0B198B}" presName="Name111" presStyleLbl="parChTrans1D2" presStyleIdx="1" presStyleCnt="2"/>
      <dgm:spPr/>
      <dgm:t>
        <a:bodyPr/>
        <a:lstStyle/>
        <a:p>
          <a:endParaRPr lang="ru-RU"/>
        </a:p>
      </dgm:t>
    </dgm:pt>
    <dgm:pt modelId="{E9594E4E-0489-4052-A8A1-4D84A8C9DD76}" type="pres">
      <dgm:prSet presAssocID="{086733B6-1CCF-4835-B14E-B847B3B85F98}" presName="hierRoot3" presStyleCnt="0">
        <dgm:presLayoutVars>
          <dgm:hierBranch val="init"/>
        </dgm:presLayoutVars>
      </dgm:prSet>
      <dgm:spPr/>
    </dgm:pt>
    <dgm:pt modelId="{6ECEE4D7-1499-472B-AE6E-2ADF69CC5CAE}" type="pres">
      <dgm:prSet presAssocID="{086733B6-1CCF-4835-B14E-B847B3B85F98}" presName="rootComposite3" presStyleCnt="0"/>
      <dgm:spPr/>
    </dgm:pt>
    <dgm:pt modelId="{1EB1037F-638F-4A1D-A36C-2049BD1963A1}" type="pres">
      <dgm:prSet presAssocID="{086733B6-1CCF-4835-B14E-B847B3B85F98}" presName="rootText3" presStyleLbl="asst1" presStyleIdx="1" presStyleCnt="2" custScaleX="138179" custLinFactNeighborX="25819" custLinFactNeighborY="40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AC630F-0BBC-480A-AF08-A9EF2817B38E}" type="pres">
      <dgm:prSet presAssocID="{086733B6-1CCF-4835-B14E-B847B3B85F98}" presName="rootConnector3" presStyleLbl="asst1" presStyleIdx="1" presStyleCnt="2"/>
      <dgm:spPr/>
      <dgm:t>
        <a:bodyPr/>
        <a:lstStyle/>
        <a:p>
          <a:endParaRPr lang="ru-RU"/>
        </a:p>
      </dgm:t>
    </dgm:pt>
    <dgm:pt modelId="{FA19814C-0AFC-4A14-A2F2-AE091C184A03}" type="pres">
      <dgm:prSet presAssocID="{086733B6-1CCF-4835-B14E-B847B3B85F98}" presName="hierChild6" presStyleCnt="0"/>
      <dgm:spPr/>
    </dgm:pt>
    <dgm:pt modelId="{73F4E933-F5C3-4B9F-992C-F79AA35E8881}" type="pres">
      <dgm:prSet presAssocID="{15BA02CB-ADC0-49D9-8AAB-A3367B05BA89}" presName="Name37" presStyleLbl="parChTrans1D3" presStyleIdx="2" presStyleCnt="4"/>
      <dgm:spPr/>
      <dgm:t>
        <a:bodyPr/>
        <a:lstStyle/>
        <a:p>
          <a:endParaRPr lang="ru-RU"/>
        </a:p>
      </dgm:t>
    </dgm:pt>
    <dgm:pt modelId="{0EF6B834-1508-46EF-B3D0-381DB588BA12}" type="pres">
      <dgm:prSet presAssocID="{CB11460F-9EBE-4410-B43F-7CDB76CA213F}" presName="hierRoot2" presStyleCnt="0">
        <dgm:presLayoutVars>
          <dgm:hierBranch val="init"/>
        </dgm:presLayoutVars>
      </dgm:prSet>
      <dgm:spPr/>
    </dgm:pt>
    <dgm:pt modelId="{CA052A46-D4AD-4FB7-B4ED-4296DEEB0B14}" type="pres">
      <dgm:prSet presAssocID="{CB11460F-9EBE-4410-B43F-7CDB76CA213F}" presName="rootComposite" presStyleCnt="0"/>
      <dgm:spPr/>
    </dgm:pt>
    <dgm:pt modelId="{2E5BA37D-572C-44FF-970C-2D84A5CB9B66}" type="pres">
      <dgm:prSet presAssocID="{CB11460F-9EBE-4410-B43F-7CDB76CA213F}" presName="rootText" presStyleLbl="node3" presStyleIdx="2" presStyleCnt="4" custScaleX="83390" custLinFactNeighborX="25255" custLinFactNeighborY="-9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A9C6CB-13D9-4855-8A27-DAB895A54661}" type="pres">
      <dgm:prSet presAssocID="{CB11460F-9EBE-4410-B43F-7CDB76CA213F}" presName="rootConnector" presStyleLbl="node3" presStyleIdx="2" presStyleCnt="4"/>
      <dgm:spPr/>
      <dgm:t>
        <a:bodyPr/>
        <a:lstStyle/>
        <a:p>
          <a:endParaRPr lang="ru-RU"/>
        </a:p>
      </dgm:t>
    </dgm:pt>
    <dgm:pt modelId="{C7FDABC0-AFE0-465B-BE6B-DDBFE29D2AD1}" type="pres">
      <dgm:prSet presAssocID="{CB11460F-9EBE-4410-B43F-7CDB76CA213F}" presName="hierChild4" presStyleCnt="0"/>
      <dgm:spPr/>
    </dgm:pt>
    <dgm:pt modelId="{9134E124-DA60-4529-BED4-D163617AC9D7}" type="pres">
      <dgm:prSet presAssocID="{CB11460F-9EBE-4410-B43F-7CDB76CA213F}" presName="hierChild5" presStyleCnt="0"/>
      <dgm:spPr/>
    </dgm:pt>
    <dgm:pt modelId="{4943F244-A611-4D68-9FC8-554BD5997C61}" type="pres">
      <dgm:prSet presAssocID="{3209225F-6CCD-4718-A73E-49AB49EE4329}" presName="Name37" presStyleLbl="parChTrans1D3" presStyleIdx="3" presStyleCnt="4"/>
      <dgm:spPr/>
      <dgm:t>
        <a:bodyPr/>
        <a:lstStyle/>
        <a:p>
          <a:endParaRPr lang="ru-RU"/>
        </a:p>
      </dgm:t>
    </dgm:pt>
    <dgm:pt modelId="{59C6A0C9-A8FD-4022-B30F-99B852F72165}" type="pres">
      <dgm:prSet presAssocID="{294D0434-093C-4DCF-BB66-98AEE7CE1BD1}" presName="hierRoot2" presStyleCnt="0">
        <dgm:presLayoutVars>
          <dgm:hierBranch val="init"/>
        </dgm:presLayoutVars>
      </dgm:prSet>
      <dgm:spPr/>
    </dgm:pt>
    <dgm:pt modelId="{B7123D86-C2DD-436C-B972-22A8682A1329}" type="pres">
      <dgm:prSet presAssocID="{294D0434-093C-4DCF-BB66-98AEE7CE1BD1}" presName="rootComposite" presStyleCnt="0"/>
      <dgm:spPr/>
    </dgm:pt>
    <dgm:pt modelId="{2344EFCA-6F5B-4D50-910B-110FD72F2D3F}" type="pres">
      <dgm:prSet presAssocID="{294D0434-093C-4DCF-BB66-98AEE7CE1BD1}" presName="rootText" presStyleLbl="node3" presStyleIdx="3" presStyleCnt="4" custScaleX="76893" custLinFactY="-42952" custLinFactNeighborX="-91015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3E0A17-A6CA-4069-A0F2-2C3663A47578}" type="pres">
      <dgm:prSet presAssocID="{294D0434-093C-4DCF-BB66-98AEE7CE1BD1}" presName="rootConnector" presStyleLbl="node3" presStyleIdx="3" presStyleCnt="4"/>
      <dgm:spPr/>
      <dgm:t>
        <a:bodyPr/>
        <a:lstStyle/>
        <a:p>
          <a:endParaRPr lang="ru-RU"/>
        </a:p>
      </dgm:t>
    </dgm:pt>
    <dgm:pt modelId="{A644A84A-F65C-494A-AC1D-3484EA2E8BB5}" type="pres">
      <dgm:prSet presAssocID="{294D0434-093C-4DCF-BB66-98AEE7CE1BD1}" presName="hierChild4" presStyleCnt="0"/>
      <dgm:spPr/>
    </dgm:pt>
    <dgm:pt modelId="{F4E18057-E918-4244-B030-A6043D337A67}" type="pres">
      <dgm:prSet presAssocID="{294D0434-093C-4DCF-BB66-98AEE7CE1BD1}" presName="hierChild5" presStyleCnt="0"/>
      <dgm:spPr/>
    </dgm:pt>
    <dgm:pt modelId="{D56A0FDC-AD5D-445B-A954-09CD845D6A43}" type="pres">
      <dgm:prSet presAssocID="{086733B6-1CCF-4835-B14E-B847B3B85F98}" presName="hierChild7" presStyleCnt="0"/>
      <dgm:spPr/>
    </dgm:pt>
  </dgm:ptLst>
  <dgm:cxnLst>
    <dgm:cxn modelId="{32F5842D-E525-4C8C-821E-B3B28CCF3A48}" type="presOf" srcId="{CB11460F-9EBE-4410-B43F-7CDB76CA213F}" destId="{2E5BA37D-572C-44FF-970C-2D84A5CB9B66}" srcOrd="0" destOrd="0" presId="urn:microsoft.com/office/officeart/2005/8/layout/orgChart1"/>
    <dgm:cxn modelId="{1B24A092-A927-4831-9EA5-AB5CB6CBF8BE}" type="presOf" srcId="{ADA3E65D-666E-417F-A6DC-2ECEC57C4F78}" destId="{2EC9E0B7-6050-4A15-9843-3B0924700EE6}" srcOrd="0" destOrd="0" presId="urn:microsoft.com/office/officeart/2005/8/layout/orgChart1"/>
    <dgm:cxn modelId="{4606E6D9-D3AC-429B-8E1E-A7676646C973}" type="presOf" srcId="{223B90D6-90D5-44E6-AC92-6EF200217FCA}" destId="{C310D6C8-A59C-43F0-B71A-7732A8FBD1EB}" srcOrd="1" destOrd="0" presId="urn:microsoft.com/office/officeart/2005/8/layout/orgChart1"/>
    <dgm:cxn modelId="{A0A2F201-6D38-4E46-A406-AE5B73DFC152}" type="presOf" srcId="{E7B8EAF3-8383-4AD3-84C2-C6C08B86F728}" destId="{CB5641AD-8B22-4927-8F73-1C0872262B5D}" srcOrd="1" destOrd="0" presId="urn:microsoft.com/office/officeart/2005/8/layout/orgChart1"/>
    <dgm:cxn modelId="{5051B35C-8682-42C1-A69B-829376331ACA}" srcId="{E7B8EAF3-8383-4AD3-84C2-C6C08B86F728}" destId="{ADA3E65D-666E-417F-A6DC-2ECEC57C4F78}" srcOrd="1" destOrd="0" parTransId="{9F2FAAAE-9A89-45AF-BFB3-73EB09E1CC6C}" sibTransId="{160E92E1-1258-4241-B0F0-2452FC4D9F5E}"/>
    <dgm:cxn modelId="{3C8690E5-9DB1-415D-BF76-F4115B88C06E}" srcId="{9FA02D9B-E7D4-4D06-8CC8-2146AEE8666A}" destId="{E7B8EAF3-8383-4AD3-84C2-C6C08B86F728}" srcOrd="0" destOrd="0" parTransId="{6DF600E2-0E07-4C9C-BBAD-8B9B7C349A6F}" sibTransId="{5B61D5D9-693E-45C4-B3A8-A79D9104C11A}"/>
    <dgm:cxn modelId="{07C83542-8C5F-4225-AA0F-5B289741F0A2}" type="presOf" srcId="{4936DA1F-F6FF-4EAE-A90B-E8D736B056FF}" destId="{ED25741A-0442-49E1-834A-E8D629F1CEE6}" srcOrd="0" destOrd="0" presId="urn:microsoft.com/office/officeart/2005/8/layout/orgChart1"/>
    <dgm:cxn modelId="{FE0978B7-2FC2-4748-B5BD-ED58B2C6A7C5}" type="presOf" srcId="{E7B8EAF3-8383-4AD3-84C2-C6C08B86F728}" destId="{B6C1CCA6-FAA3-4895-8537-364F2E69B4EC}" srcOrd="0" destOrd="0" presId="urn:microsoft.com/office/officeart/2005/8/layout/orgChart1"/>
    <dgm:cxn modelId="{AD9D9625-E298-481B-B54B-DE63BE768E02}" srcId="{E7B8EAF3-8383-4AD3-84C2-C6C08B86F728}" destId="{223B90D6-90D5-44E6-AC92-6EF200217FCA}" srcOrd="0" destOrd="0" parTransId="{5AC8AFFD-12A7-4659-A1AD-65A32A0208E3}" sibTransId="{E1601F73-1783-4940-A007-4C2FA2B0096D}"/>
    <dgm:cxn modelId="{1C270633-E36F-4F7C-9EAE-B8E1062369C1}" srcId="{9FA02D9B-E7D4-4D06-8CC8-2146AEE8666A}" destId="{086733B6-1CCF-4835-B14E-B847B3B85F98}" srcOrd="1" destOrd="0" parTransId="{AA5AC252-17C0-4E7E-AA47-A9384B0B198B}" sibTransId="{70C9DD94-7A16-4D83-AE23-87BD822CBB0B}"/>
    <dgm:cxn modelId="{29A31B15-5F3F-4C57-BA15-8B0BFF72551A}" type="presOf" srcId="{3209225F-6CCD-4718-A73E-49AB49EE4329}" destId="{4943F244-A611-4D68-9FC8-554BD5997C61}" srcOrd="0" destOrd="0" presId="urn:microsoft.com/office/officeart/2005/8/layout/orgChart1"/>
    <dgm:cxn modelId="{5EEF9242-FF25-42F0-B29E-091261DA9420}" type="presOf" srcId="{9F2FAAAE-9A89-45AF-BFB3-73EB09E1CC6C}" destId="{2F405D00-8CD1-40DA-8A86-FE9BB3731251}" srcOrd="0" destOrd="0" presId="urn:microsoft.com/office/officeart/2005/8/layout/orgChart1"/>
    <dgm:cxn modelId="{747520D5-226F-41B0-8CC8-FA0520C4CB69}" srcId="{086733B6-1CCF-4835-B14E-B847B3B85F98}" destId="{294D0434-093C-4DCF-BB66-98AEE7CE1BD1}" srcOrd="1" destOrd="0" parTransId="{3209225F-6CCD-4718-A73E-49AB49EE4329}" sibTransId="{00EC80E1-0026-406B-8A16-87B19CC81638}"/>
    <dgm:cxn modelId="{8FC3D39F-46BB-4651-9E29-3431675FAAD6}" type="presOf" srcId="{CB11460F-9EBE-4410-B43F-7CDB76CA213F}" destId="{6CA9C6CB-13D9-4855-8A27-DAB895A54661}" srcOrd="1" destOrd="0" presId="urn:microsoft.com/office/officeart/2005/8/layout/orgChart1"/>
    <dgm:cxn modelId="{02612537-7B08-4502-AEAC-9A617BF3CF59}" type="presOf" srcId="{5AC8AFFD-12A7-4659-A1AD-65A32A0208E3}" destId="{5C33A895-C63F-402C-B551-CB96A216D539}" srcOrd="0" destOrd="0" presId="urn:microsoft.com/office/officeart/2005/8/layout/orgChart1"/>
    <dgm:cxn modelId="{6DE579B3-AE5B-4A28-8E16-796668FF93B5}" type="presOf" srcId="{086733B6-1CCF-4835-B14E-B847B3B85F98}" destId="{1EB1037F-638F-4A1D-A36C-2049BD1963A1}" srcOrd="0" destOrd="0" presId="urn:microsoft.com/office/officeart/2005/8/layout/orgChart1"/>
    <dgm:cxn modelId="{2D69F0EA-4CE2-45B2-A914-511182CCD1C7}" type="presOf" srcId="{294D0434-093C-4DCF-BB66-98AEE7CE1BD1}" destId="{103E0A17-A6CA-4069-A0F2-2C3663A47578}" srcOrd="1" destOrd="0" presId="urn:microsoft.com/office/officeart/2005/8/layout/orgChart1"/>
    <dgm:cxn modelId="{6428ECDB-8FA9-4CB7-A6CA-DC5C04EC3D79}" type="presOf" srcId="{AA5AC252-17C0-4E7E-AA47-A9384B0B198B}" destId="{11401DD9-58BB-4A80-9D75-51D976DDEE5B}" srcOrd="0" destOrd="0" presId="urn:microsoft.com/office/officeart/2005/8/layout/orgChart1"/>
    <dgm:cxn modelId="{48D709DE-435C-42F6-88E4-00B978F4A658}" type="presOf" srcId="{086733B6-1CCF-4835-B14E-B847B3B85F98}" destId="{3BAC630F-0BBC-480A-AF08-A9EF2817B38E}" srcOrd="1" destOrd="0" presId="urn:microsoft.com/office/officeart/2005/8/layout/orgChart1"/>
    <dgm:cxn modelId="{0F1AA31B-933C-4F00-ADCC-8E6F40A21BA1}" type="presOf" srcId="{223B90D6-90D5-44E6-AC92-6EF200217FCA}" destId="{D022FD85-5088-454E-A222-A46BD0DE6EF6}" srcOrd="0" destOrd="0" presId="urn:microsoft.com/office/officeart/2005/8/layout/orgChart1"/>
    <dgm:cxn modelId="{6BA8EADC-20E7-4706-9411-10401683891D}" type="presOf" srcId="{6DF600E2-0E07-4C9C-BBAD-8B9B7C349A6F}" destId="{720EF07A-B448-4717-A28D-5BFFA632A215}" srcOrd="0" destOrd="0" presId="urn:microsoft.com/office/officeart/2005/8/layout/orgChart1"/>
    <dgm:cxn modelId="{6171C2EC-5DF5-4B96-8382-E5F7FA6B179A}" type="presOf" srcId="{9FA02D9B-E7D4-4D06-8CC8-2146AEE8666A}" destId="{0D4F91E1-8BAD-4865-A828-897FC6A918E7}" srcOrd="1" destOrd="0" presId="urn:microsoft.com/office/officeart/2005/8/layout/orgChart1"/>
    <dgm:cxn modelId="{C79801B3-52D0-4600-8928-609408303F89}" srcId="{4936DA1F-F6FF-4EAE-A90B-E8D736B056FF}" destId="{9FA02D9B-E7D4-4D06-8CC8-2146AEE8666A}" srcOrd="0" destOrd="0" parTransId="{8D881B2B-C74C-4B8D-BCF9-1C229F7B69EE}" sibTransId="{586BA5E7-401B-4E97-A21B-179B12C5F07B}"/>
    <dgm:cxn modelId="{F8FB8A81-EC87-46D2-B447-891E05CAE272}" srcId="{086733B6-1CCF-4835-B14E-B847B3B85F98}" destId="{CB11460F-9EBE-4410-B43F-7CDB76CA213F}" srcOrd="0" destOrd="0" parTransId="{15BA02CB-ADC0-49D9-8AAB-A3367B05BA89}" sibTransId="{1C2B63BA-5BF6-4569-9454-9EE6BD3CE7B7}"/>
    <dgm:cxn modelId="{40474A4C-B000-4EAD-BD2A-E45F346D7002}" type="presOf" srcId="{9FA02D9B-E7D4-4D06-8CC8-2146AEE8666A}" destId="{C2EBD351-F91B-44D8-8BC6-39A619CE70F3}" srcOrd="0" destOrd="0" presId="urn:microsoft.com/office/officeart/2005/8/layout/orgChart1"/>
    <dgm:cxn modelId="{F3E5DE5A-BDD7-4AE8-A058-2A6FDEE47506}" type="presOf" srcId="{294D0434-093C-4DCF-BB66-98AEE7CE1BD1}" destId="{2344EFCA-6F5B-4D50-910B-110FD72F2D3F}" srcOrd="0" destOrd="0" presId="urn:microsoft.com/office/officeart/2005/8/layout/orgChart1"/>
    <dgm:cxn modelId="{0CEC1B5B-5684-4003-B150-5DD1CBE6001D}" type="presOf" srcId="{ADA3E65D-666E-417F-A6DC-2ECEC57C4F78}" destId="{A6855E58-6F50-42A8-A695-AF3E8DD2C9DF}" srcOrd="1" destOrd="0" presId="urn:microsoft.com/office/officeart/2005/8/layout/orgChart1"/>
    <dgm:cxn modelId="{88E1A15E-D2B2-4B1E-A0CC-538C20E8B4A9}" type="presOf" srcId="{15BA02CB-ADC0-49D9-8AAB-A3367B05BA89}" destId="{73F4E933-F5C3-4B9F-992C-F79AA35E8881}" srcOrd="0" destOrd="0" presId="urn:microsoft.com/office/officeart/2005/8/layout/orgChart1"/>
    <dgm:cxn modelId="{99DE340E-AADA-44FA-9CD9-A6B1F8A0A9C4}" type="presParOf" srcId="{ED25741A-0442-49E1-834A-E8D629F1CEE6}" destId="{9466DB8F-8FFB-4815-9F96-88F79C390B65}" srcOrd="0" destOrd="0" presId="urn:microsoft.com/office/officeart/2005/8/layout/orgChart1"/>
    <dgm:cxn modelId="{DFCA0BC2-13BC-4D57-B367-978CEDC66ACA}" type="presParOf" srcId="{9466DB8F-8FFB-4815-9F96-88F79C390B65}" destId="{4B959F7F-55F3-4E7E-BA56-339A58DA19B7}" srcOrd="0" destOrd="0" presId="urn:microsoft.com/office/officeart/2005/8/layout/orgChart1"/>
    <dgm:cxn modelId="{0F76E5C0-40C0-4929-92EA-7A08C3243082}" type="presParOf" srcId="{4B959F7F-55F3-4E7E-BA56-339A58DA19B7}" destId="{C2EBD351-F91B-44D8-8BC6-39A619CE70F3}" srcOrd="0" destOrd="0" presId="urn:microsoft.com/office/officeart/2005/8/layout/orgChart1"/>
    <dgm:cxn modelId="{FA1E6642-0592-4171-A6BD-A3CAD64829C9}" type="presParOf" srcId="{4B959F7F-55F3-4E7E-BA56-339A58DA19B7}" destId="{0D4F91E1-8BAD-4865-A828-897FC6A918E7}" srcOrd="1" destOrd="0" presId="urn:microsoft.com/office/officeart/2005/8/layout/orgChart1"/>
    <dgm:cxn modelId="{F9F8F2B2-A640-4E5A-B041-F1902C3992A3}" type="presParOf" srcId="{9466DB8F-8FFB-4815-9F96-88F79C390B65}" destId="{E485BF22-9712-4D1E-9F3D-066DED707B04}" srcOrd="1" destOrd="0" presId="urn:microsoft.com/office/officeart/2005/8/layout/orgChart1"/>
    <dgm:cxn modelId="{8540B55D-9500-41EF-9A79-43B355053A5A}" type="presParOf" srcId="{9466DB8F-8FFB-4815-9F96-88F79C390B65}" destId="{712116A1-665F-41A8-A93E-7D90D0D92A84}" srcOrd="2" destOrd="0" presId="urn:microsoft.com/office/officeart/2005/8/layout/orgChart1"/>
    <dgm:cxn modelId="{AE8B95F0-B065-40EC-AF1B-D90555022886}" type="presParOf" srcId="{712116A1-665F-41A8-A93E-7D90D0D92A84}" destId="{720EF07A-B448-4717-A28D-5BFFA632A215}" srcOrd="0" destOrd="0" presId="urn:microsoft.com/office/officeart/2005/8/layout/orgChart1"/>
    <dgm:cxn modelId="{4C006FD3-3C07-4579-8AB9-085BE7BCD973}" type="presParOf" srcId="{712116A1-665F-41A8-A93E-7D90D0D92A84}" destId="{23F55FAC-471A-4BA6-9187-3EE797FCD840}" srcOrd="1" destOrd="0" presId="urn:microsoft.com/office/officeart/2005/8/layout/orgChart1"/>
    <dgm:cxn modelId="{89CAE585-A1F3-4927-91BF-0A051F1BB4C8}" type="presParOf" srcId="{23F55FAC-471A-4BA6-9187-3EE797FCD840}" destId="{0FD122D9-51D5-42FA-9103-2935019E8762}" srcOrd="0" destOrd="0" presId="urn:microsoft.com/office/officeart/2005/8/layout/orgChart1"/>
    <dgm:cxn modelId="{5D0E3B14-444A-4E76-A677-260FF2F1199A}" type="presParOf" srcId="{0FD122D9-51D5-42FA-9103-2935019E8762}" destId="{B6C1CCA6-FAA3-4895-8537-364F2E69B4EC}" srcOrd="0" destOrd="0" presId="urn:microsoft.com/office/officeart/2005/8/layout/orgChart1"/>
    <dgm:cxn modelId="{7E3A7961-3AA3-4D40-A9A5-2A829E6A8924}" type="presParOf" srcId="{0FD122D9-51D5-42FA-9103-2935019E8762}" destId="{CB5641AD-8B22-4927-8F73-1C0872262B5D}" srcOrd="1" destOrd="0" presId="urn:microsoft.com/office/officeart/2005/8/layout/orgChart1"/>
    <dgm:cxn modelId="{C4CAFF33-1361-4A5B-8908-9DB0598200AC}" type="presParOf" srcId="{23F55FAC-471A-4BA6-9187-3EE797FCD840}" destId="{885026D3-CA84-4EA3-9BA2-9301BB83C3C2}" srcOrd="1" destOrd="0" presId="urn:microsoft.com/office/officeart/2005/8/layout/orgChart1"/>
    <dgm:cxn modelId="{1000DBA6-C6F9-4BF8-A3B1-370DBFE76F4B}" type="presParOf" srcId="{885026D3-CA84-4EA3-9BA2-9301BB83C3C2}" destId="{5C33A895-C63F-402C-B551-CB96A216D539}" srcOrd="0" destOrd="0" presId="urn:microsoft.com/office/officeart/2005/8/layout/orgChart1"/>
    <dgm:cxn modelId="{E7733FA3-6A0A-48E7-99D5-B795F45B8F25}" type="presParOf" srcId="{885026D3-CA84-4EA3-9BA2-9301BB83C3C2}" destId="{668F4BF6-E5FA-44E3-8633-8A4FE93A3947}" srcOrd="1" destOrd="0" presId="urn:microsoft.com/office/officeart/2005/8/layout/orgChart1"/>
    <dgm:cxn modelId="{B0DD2169-1DE4-4BDE-9BA9-48A6272C9097}" type="presParOf" srcId="{668F4BF6-E5FA-44E3-8633-8A4FE93A3947}" destId="{5E3E8386-ACB5-4072-86A6-9BE8339FADCF}" srcOrd="0" destOrd="0" presId="urn:microsoft.com/office/officeart/2005/8/layout/orgChart1"/>
    <dgm:cxn modelId="{5DC311E9-B196-4CE9-83A1-7787D9B46F39}" type="presParOf" srcId="{5E3E8386-ACB5-4072-86A6-9BE8339FADCF}" destId="{D022FD85-5088-454E-A222-A46BD0DE6EF6}" srcOrd="0" destOrd="0" presId="urn:microsoft.com/office/officeart/2005/8/layout/orgChart1"/>
    <dgm:cxn modelId="{951DD0F6-731D-46D1-BB2B-46CC5524479B}" type="presParOf" srcId="{5E3E8386-ACB5-4072-86A6-9BE8339FADCF}" destId="{C310D6C8-A59C-43F0-B71A-7732A8FBD1EB}" srcOrd="1" destOrd="0" presId="urn:microsoft.com/office/officeart/2005/8/layout/orgChart1"/>
    <dgm:cxn modelId="{D64BA605-9D78-48CC-8647-7900F5F05E48}" type="presParOf" srcId="{668F4BF6-E5FA-44E3-8633-8A4FE93A3947}" destId="{E723C173-F9C8-4B37-B5D9-A292B2D8784C}" srcOrd="1" destOrd="0" presId="urn:microsoft.com/office/officeart/2005/8/layout/orgChart1"/>
    <dgm:cxn modelId="{3793AB5B-D997-4FDF-9637-A927ABEAE548}" type="presParOf" srcId="{668F4BF6-E5FA-44E3-8633-8A4FE93A3947}" destId="{BB5D432C-9A9C-4B82-8403-CB74CD66AF11}" srcOrd="2" destOrd="0" presId="urn:microsoft.com/office/officeart/2005/8/layout/orgChart1"/>
    <dgm:cxn modelId="{0C479D77-3CA5-41BE-A23C-11A2446F247A}" type="presParOf" srcId="{885026D3-CA84-4EA3-9BA2-9301BB83C3C2}" destId="{2F405D00-8CD1-40DA-8A86-FE9BB3731251}" srcOrd="2" destOrd="0" presId="urn:microsoft.com/office/officeart/2005/8/layout/orgChart1"/>
    <dgm:cxn modelId="{AB3BD2B0-7269-4344-9942-7489C61F7263}" type="presParOf" srcId="{885026D3-CA84-4EA3-9BA2-9301BB83C3C2}" destId="{E840F63B-1646-42AE-BCF1-049DB2A8F337}" srcOrd="3" destOrd="0" presId="urn:microsoft.com/office/officeart/2005/8/layout/orgChart1"/>
    <dgm:cxn modelId="{3C2F0A81-3592-435B-B1DC-B7FA20D274A1}" type="presParOf" srcId="{E840F63B-1646-42AE-BCF1-049DB2A8F337}" destId="{AD0FA467-729A-48AD-B5F2-131EB7E65562}" srcOrd="0" destOrd="0" presId="urn:microsoft.com/office/officeart/2005/8/layout/orgChart1"/>
    <dgm:cxn modelId="{ACA57825-E655-4362-ABAB-02A130AE75FE}" type="presParOf" srcId="{AD0FA467-729A-48AD-B5F2-131EB7E65562}" destId="{2EC9E0B7-6050-4A15-9843-3B0924700EE6}" srcOrd="0" destOrd="0" presId="urn:microsoft.com/office/officeart/2005/8/layout/orgChart1"/>
    <dgm:cxn modelId="{29DBE4F6-C359-4321-A393-6F045F3A59FE}" type="presParOf" srcId="{AD0FA467-729A-48AD-B5F2-131EB7E65562}" destId="{A6855E58-6F50-42A8-A695-AF3E8DD2C9DF}" srcOrd="1" destOrd="0" presId="urn:microsoft.com/office/officeart/2005/8/layout/orgChart1"/>
    <dgm:cxn modelId="{1EA0ED8B-5F20-4016-93DD-796AD81C192C}" type="presParOf" srcId="{E840F63B-1646-42AE-BCF1-049DB2A8F337}" destId="{0810E91C-D4CE-4CB5-8D7B-19062CCA7C2B}" srcOrd="1" destOrd="0" presId="urn:microsoft.com/office/officeart/2005/8/layout/orgChart1"/>
    <dgm:cxn modelId="{6D7103B7-4F6D-4282-84BE-8243275A3D7F}" type="presParOf" srcId="{E840F63B-1646-42AE-BCF1-049DB2A8F337}" destId="{A6B7C0F7-9145-4CEE-9891-E27C25CDEFA2}" srcOrd="2" destOrd="0" presId="urn:microsoft.com/office/officeart/2005/8/layout/orgChart1"/>
    <dgm:cxn modelId="{7AAF7F89-42D0-459A-AB49-92F59A04E14B}" type="presParOf" srcId="{23F55FAC-471A-4BA6-9187-3EE797FCD840}" destId="{7E3D717A-AB95-4B95-964F-ED0A279C4C1E}" srcOrd="2" destOrd="0" presId="urn:microsoft.com/office/officeart/2005/8/layout/orgChart1"/>
    <dgm:cxn modelId="{FA6594CE-7BAB-43B9-B13F-7DBF07AE37B8}" type="presParOf" srcId="{712116A1-665F-41A8-A93E-7D90D0D92A84}" destId="{11401DD9-58BB-4A80-9D75-51D976DDEE5B}" srcOrd="2" destOrd="0" presId="urn:microsoft.com/office/officeart/2005/8/layout/orgChart1"/>
    <dgm:cxn modelId="{A4A628CD-659A-49D5-9DC2-502582816DB0}" type="presParOf" srcId="{712116A1-665F-41A8-A93E-7D90D0D92A84}" destId="{E9594E4E-0489-4052-A8A1-4D84A8C9DD76}" srcOrd="3" destOrd="0" presId="urn:microsoft.com/office/officeart/2005/8/layout/orgChart1"/>
    <dgm:cxn modelId="{F7DCAFC0-6D1A-47C3-9776-72F5132A8BE6}" type="presParOf" srcId="{E9594E4E-0489-4052-A8A1-4D84A8C9DD76}" destId="{6ECEE4D7-1499-472B-AE6E-2ADF69CC5CAE}" srcOrd="0" destOrd="0" presId="urn:microsoft.com/office/officeart/2005/8/layout/orgChart1"/>
    <dgm:cxn modelId="{B6D72668-AB6F-4A68-B9B8-D18D21E18FEB}" type="presParOf" srcId="{6ECEE4D7-1499-472B-AE6E-2ADF69CC5CAE}" destId="{1EB1037F-638F-4A1D-A36C-2049BD1963A1}" srcOrd="0" destOrd="0" presId="urn:microsoft.com/office/officeart/2005/8/layout/orgChart1"/>
    <dgm:cxn modelId="{30CD1B7A-B75A-4B75-9CCE-D7AC143C58B2}" type="presParOf" srcId="{6ECEE4D7-1499-472B-AE6E-2ADF69CC5CAE}" destId="{3BAC630F-0BBC-480A-AF08-A9EF2817B38E}" srcOrd="1" destOrd="0" presId="urn:microsoft.com/office/officeart/2005/8/layout/orgChart1"/>
    <dgm:cxn modelId="{521F524F-2D96-4478-8D8E-9A2D21F28193}" type="presParOf" srcId="{E9594E4E-0489-4052-A8A1-4D84A8C9DD76}" destId="{FA19814C-0AFC-4A14-A2F2-AE091C184A03}" srcOrd="1" destOrd="0" presId="urn:microsoft.com/office/officeart/2005/8/layout/orgChart1"/>
    <dgm:cxn modelId="{B6F76E03-2ED4-44D6-9FBC-4CB6EE7B8D71}" type="presParOf" srcId="{FA19814C-0AFC-4A14-A2F2-AE091C184A03}" destId="{73F4E933-F5C3-4B9F-992C-F79AA35E8881}" srcOrd="0" destOrd="0" presId="urn:microsoft.com/office/officeart/2005/8/layout/orgChart1"/>
    <dgm:cxn modelId="{A9452FB3-4BE1-4B5C-976C-C1165F49CBEC}" type="presParOf" srcId="{FA19814C-0AFC-4A14-A2F2-AE091C184A03}" destId="{0EF6B834-1508-46EF-B3D0-381DB588BA12}" srcOrd="1" destOrd="0" presId="urn:microsoft.com/office/officeart/2005/8/layout/orgChart1"/>
    <dgm:cxn modelId="{8E4A6C86-3351-4FCE-969E-B304E0289ACD}" type="presParOf" srcId="{0EF6B834-1508-46EF-B3D0-381DB588BA12}" destId="{CA052A46-D4AD-4FB7-B4ED-4296DEEB0B14}" srcOrd="0" destOrd="0" presId="urn:microsoft.com/office/officeart/2005/8/layout/orgChart1"/>
    <dgm:cxn modelId="{EA5E2358-5B9C-47BB-964E-706A0E3AC697}" type="presParOf" srcId="{CA052A46-D4AD-4FB7-B4ED-4296DEEB0B14}" destId="{2E5BA37D-572C-44FF-970C-2D84A5CB9B66}" srcOrd="0" destOrd="0" presId="urn:microsoft.com/office/officeart/2005/8/layout/orgChart1"/>
    <dgm:cxn modelId="{57AD719A-77B6-4904-9A3D-594F512A44AF}" type="presParOf" srcId="{CA052A46-D4AD-4FB7-B4ED-4296DEEB0B14}" destId="{6CA9C6CB-13D9-4855-8A27-DAB895A54661}" srcOrd="1" destOrd="0" presId="urn:microsoft.com/office/officeart/2005/8/layout/orgChart1"/>
    <dgm:cxn modelId="{8F741FC4-D8D4-4585-B94F-28920E6933D2}" type="presParOf" srcId="{0EF6B834-1508-46EF-B3D0-381DB588BA12}" destId="{C7FDABC0-AFE0-465B-BE6B-DDBFE29D2AD1}" srcOrd="1" destOrd="0" presId="urn:microsoft.com/office/officeart/2005/8/layout/orgChart1"/>
    <dgm:cxn modelId="{8945D1FB-3402-40B8-8D8A-62514889BEDA}" type="presParOf" srcId="{0EF6B834-1508-46EF-B3D0-381DB588BA12}" destId="{9134E124-DA60-4529-BED4-D163617AC9D7}" srcOrd="2" destOrd="0" presId="urn:microsoft.com/office/officeart/2005/8/layout/orgChart1"/>
    <dgm:cxn modelId="{1FECD1CF-961B-4A9A-9634-64720ABC94D1}" type="presParOf" srcId="{FA19814C-0AFC-4A14-A2F2-AE091C184A03}" destId="{4943F244-A611-4D68-9FC8-554BD5997C61}" srcOrd="2" destOrd="0" presId="urn:microsoft.com/office/officeart/2005/8/layout/orgChart1"/>
    <dgm:cxn modelId="{9FDA85C0-46BF-4778-BFC3-FCB6A96EF5DC}" type="presParOf" srcId="{FA19814C-0AFC-4A14-A2F2-AE091C184A03}" destId="{59C6A0C9-A8FD-4022-B30F-99B852F72165}" srcOrd="3" destOrd="0" presId="urn:microsoft.com/office/officeart/2005/8/layout/orgChart1"/>
    <dgm:cxn modelId="{264E4C97-8936-43D1-9CFD-C6742BE94964}" type="presParOf" srcId="{59C6A0C9-A8FD-4022-B30F-99B852F72165}" destId="{B7123D86-C2DD-436C-B972-22A8682A1329}" srcOrd="0" destOrd="0" presId="urn:microsoft.com/office/officeart/2005/8/layout/orgChart1"/>
    <dgm:cxn modelId="{0B6B614C-C534-4370-83E5-D068933C168B}" type="presParOf" srcId="{B7123D86-C2DD-436C-B972-22A8682A1329}" destId="{2344EFCA-6F5B-4D50-910B-110FD72F2D3F}" srcOrd="0" destOrd="0" presId="urn:microsoft.com/office/officeart/2005/8/layout/orgChart1"/>
    <dgm:cxn modelId="{F6D33CDD-4F4F-4D6C-9A7A-49621D967C44}" type="presParOf" srcId="{B7123D86-C2DD-436C-B972-22A8682A1329}" destId="{103E0A17-A6CA-4069-A0F2-2C3663A47578}" srcOrd="1" destOrd="0" presId="urn:microsoft.com/office/officeart/2005/8/layout/orgChart1"/>
    <dgm:cxn modelId="{8557E103-9912-4265-B51A-92A63CFF4C95}" type="presParOf" srcId="{59C6A0C9-A8FD-4022-B30F-99B852F72165}" destId="{A644A84A-F65C-494A-AC1D-3484EA2E8BB5}" srcOrd="1" destOrd="0" presId="urn:microsoft.com/office/officeart/2005/8/layout/orgChart1"/>
    <dgm:cxn modelId="{261897DD-B777-4021-A46A-45CB2EA46EEF}" type="presParOf" srcId="{59C6A0C9-A8FD-4022-B30F-99B852F72165}" destId="{F4E18057-E918-4244-B030-A6043D337A67}" srcOrd="2" destOrd="0" presId="urn:microsoft.com/office/officeart/2005/8/layout/orgChart1"/>
    <dgm:cxn modelId="{87CA88DB-5BE4-44E8-BE81-708DCAE3EC88}" type="presParOf" srcId="{E9594E4E-0489-4052-A8A1-4D84A8C9DD76}" destId="{D56A0FDC-AD5D-445B-A954-09CD845D6A43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60021FC-DFF1-47EE-AD5A-5F423904E075}" type="datetimeFigureOut">
              <a:rPr lang="ru-RU" smtClean="0"/>
              <a:pPr/>
              <a:t>24.09.2012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7E29C8-5CF7-47F1-B1BB-FCE5FBD178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021FC-DFF1-47EE-AD5A-5F423904E075}" type="datetimeFigureOut">
              <a:rPr lang="ru-RU" smtClean="0"/>
              <a:pPr/>
              <a:t>24.09.2012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E29C8-5CF7-47F1-B1BB-FCE5FBD178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60021FC-DFF1-47EE-AD5A-5F423904E075}" type="datetimeFigureOut">
              <a:rPr lang="ru-RU" smtClean="0"/>
              <a:pPr/>
              <a:t>24.09.2012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C7E29C8-5CF7-47F1-B1BB-FCE5FBD178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021FC-DFF1-47EE-AD5A-5F423904E075}" type="datetimeFigureOut">
              <a:rPr lang="ru-RU" smtClean="0"/>
              <a:pPr/>
              <a:t>24.09.2012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C7E29C8-5CF7-47F1-B1BB-FCE5FBD178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021FC-DFF1-47EE-AD5A-5F423904E075}" type="datetimeFigureOut">
              <a:rPr lang="ru-RU" smtClean="0"/>
              <a:pPr/>
              <a:t>24.09.2012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C7E29C8-5CF7-47F1-B1BB-FCE5FBD178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60021FC-DFF1-47EE-AD5A-5F423904E075}" type="datetimeFigureOut">
              <a:rPr lang="ru-RU" smtClean="0"/>
              <a:pPr/>
              <a:t>24.09.2012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C7E29C8-5CF7-47F1-B1BB-FCE5FBD178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60021FC-DFF1-47EE-AD5A-5F423904E075}" type="datetimeFigureOut">
              <a:rPr lang="ru-RU" smtClean="0"/>
              <a:pPr/>
              <a:t>24.09.2012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C7E29C8-5CF7-47F1-B1BB-FCE5FBD178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021FC-DFF1-47EE-AD5A-5F423904E075}" type="datetimeFigureOut">
              <a:rPr lang="ru-RU" smtClean="0"/>
              <a:pPr/>
              <a:t>24.09.2012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C7E29C8-5CF7-47F1-B1BB-FCE5FBD178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021FC-DFF1-47EE-AD5A-5F423904E075}" type="datetimeFigureOut">
              <a:rPr lang="ru-RU" smtClean="0"/>
              <a:pPr/>
              <a:t>24.09.2012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7E29C8-5CF7-47F1-B1BB-FCE5FBD178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021FC-DFF1-47EE-AD5A-5F423904E075}" type="datetimeFigureOut">
              <a:rPr lang="ru-RU" smtClean="0"/>
              <a:pPr/>
              <a:t>24.09.2012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C7E29C8-5CF7-47F1-B1BB-FCE5FBD178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60021FC-DFF1-47EE-AD5A-5F423904E075}" type="datetimeFigureOut">
              <a:rPr lang="ru-RU" smtClean="0"/>
              <a:pPr/>
              <a:t>24.09.2012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C7E29C8-5CF7-47F1-B1BB-FCE5FBD178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60021FC-DFF1-47EE-AD5A-5F423904E075}" type="datetimeFigureOut">
              <a:rPr lang="ru-RU" smtClean="0"/>
              <a:pPr/>
              <a:t>24.09.2012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C7E29C8-5CF7-47F1-B1BB-FCE5FBD178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Поняття</a:t>
            </a:r>
            <a:r>
              <a:rPr lang="ru-RU" dirty="0" smtClean="0"/>
              <a:t> про </a:t>
            </a:r>
            <a:r>
              <a:rPr lang="ru-RU" dirty="0" err="1" smtClean="0"/>
              <a:t>мови</a:t>
            </a:r>
            <a:r>
              <a:rPr lang="ru-RU" dirty="0" smtClean="0"/>
              <a:t> </a:t>
            </a:r>
            <a:r>
              <a:rPr lang="ru-RU" dirty="0" err="1" smtClean="0"/>
              <a:t>програмування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 smtClean="0"/>
              <a:t>Середовище</a:t>
            </a:r>
            <a:r>
              <a:rPr lang="ru-RU" dirty="0" smtClean="0"/>
              <a:t> </a:t>
            </a:r>
            <a:r>
              <a:rPr lang="ru-RU" dirty="0" err="1" smtClean="0"/>
              <a:t>програмування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en-US" dirty="0" smtClean="0"/>
              <a:t>Turbo C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Інтерфейс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900486" cy="3400436"/>
          </a:xfrm>
        </p:spPr>
        <p:txBody>
          <a:bodyPr>
            <a:noAutofit/>
          </a:bodyPr>
          <a:lstStyle/>
          <a:p>
            <a:pPr marL="0" indent="722313" algn="just">
              <a:buNone/>
            </a:pPr>
            <a:r>
              <a:rPr lang="ru-RU" sz="2400" b="1" dirty="0" err="1"/>
              <a:t>Інтерфейс</a:t>
            </a:r>
            <a:r>
              <a:rPr lang="ru-RU" sz="2400" dirty="0"/>
              <a:t> –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набір</a:t>
            </a:r>
            <a:r>
              <a:rPr lang="ru-RU" sz="2400" dirty="0"/>
              <a:t> </a:t>
            </a:r>
            <a:r>
              <a:rPr lang="ru-RU" sz="2400" dirty="0" err="1"/>
              <a:t>засобів</a:t>
            </a:r>
            <a:r>
              <a:rPr lang="ru-RU" sz="2400" dirty="0"/>
              <a:t> </a:t>
            </a:r>
            <a:r>
              <a:rPr lang="ru-RU" sz="2400" dirty="0" err="1"/>
              <a:t>взаємодії</a:t>
            </a:r>
            <a:r>
              <a:rPr lang="ru-RU" sz="2400" dirty="0"/>
              <a:t> </a:t>
            </a:r>
            <a:r>
              <a:rPr lang="ru-RU" sz="2400" dirty="0" err="1"/>
              <a:t>програми</a:t>
            </a:r>
            <a:r>
              <a:rPr lang="ru-RU" sz="2400" dirty="0"/>
              <a:t> </a:t>
            </a:r>
            <a:r>
              <a:rPr lang="ru-RU" sz="2400" dirty="0" err="1"/>
              <a:t>з</a:t>
            </a:r>
            <a:r>
              <a:rPr lang="ru-RU" sz="2400" dirty="0"/>
              <a:t> </a:t>
            </a:r>
            <a:r>
              <a:rPr lang="ru-RU" sz="2400" dirty="0" err="1" smtClean="0"/>
              <a:t>користувачем</a:t>
            </a:r>
            <a:r>
              <a:rPr lang="en-US" sz="2400" dirty="0" smtClean="0"/>
              <a:t>. </a:t>
            </a:r>
            <a:endParaRPr lang="ru-RU" sz="2400" dirty="0" smtClean="0"/>
          </a:p>
          <a:p>
            <a:pPr marL="0" indent="722313" algn="just">
              <a:buNone/>
            </a:pPr>
            <a:r>
              <a:rPr lang="ru-RU" sz="2400" dirty="0" err="1" smtClean="0"/>
              <a:t>Тобто</a:t>
            </a:r>
            <a:r>
              <a:rPr lang="ru-RU" sz="2400" dirty="0" smtClean="0"/>
              <a:t> </a:t>
            </a:r>
            <a:r>
              <a:rPr lang="ru-RU" sz="2400" dirty="0" err="1"/>
              <a:t>візуалізована</a:t>
            </a:r>
            <a:r>
              <a:rPr lang="ru-RU" sz="2400" dirty="0"/>
              <a:t> (</a:t>
            </a:r>
            <a:r>
              <a:rPr lang="ru-RU" sz="2400" dirty="0" err="1"/>
              <a:t>наочна</a:t>
            </a:r>
            <a:r>
              <a:rPr lang="ru-RU" sz="2400" dirty="0"/>
              <a:t>) </a:t>
            </a:r>
            <a:r>
              <a:rPr lang="ru-RU" sz="2400" dirty="0" err="1"/>
              <a:t>частина</a:t>
            </a:r>
            <a:r>
              <a:rPr lang="ru-RU" sz="2400" dirty="0"/>
              <a:t> </a:t>
            </a:r>
            <a:r>
              <a:rPr lang="ru-RU" sz="2400" dirty="0" err="1"/>
              <a:t>програми</a:t>
            </a:r>
            <a:r>
              <a:rPr lang="ru-RU" sz="2400" dirty="0"/>
              <a:t>, яка </a:t>
            </a:r>
            <a:r>
              <a:rPr lang="ru-RU" sz="2400" dirty="0" err="1"/>
              <a:t>дозволяє</a:t>
            </a:r>
            <a:r>
              <a:rPr lang="ru-RU" sz="2400" dirty="0"/>
              <a:t> </a:t>
            </a:r>
            <a:r>
              <a:rPr lang="ru-RU" sz="2400" dirty="0" err="1"/>
              <a:t>подавати</a:t>
            </a:r>
            <a:r>
              <a:rPr lang="ru-RU" sz="2400" dirty="0"/>
              <a:t> </a:t>
            </a:r>
            <a:r>
              <a:rPr lang="ru-RU" sz="2400" dirty="0" err="1"/>
              <a:t>інформацію</a:t>
            </a:r>
            <a:r>
              <a:rPr lang="ru-RU" sz="2400" dirty="0"/>
              <a:t> </a:t>
            </a:r>
            <a:r>
              <a:rPr lang="ru-RU" sz="2400" dirty="0" err="1"/>
              <a:t>користувачеві</a:t>
            </a:r>
            <a:r>
              <a:rPr lang="ru-RU" sz="2400" dirty="0"/>
              <a:t> та </a:t>
            </a:r>
            <a:r>
              <a:rPr lang="ru-RU" sz="2400" dirty="0" err="1"/>
              <a:t>приймати</a:t>
            </a:r>
            <a:r>
              <a:rPr lang="ru-RU" sz="2400" dirty="0"/>
              <a:t>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нього</a:t>
            </a:r>
            <a:r>
              <a:rPr lang="ru-RU" sz="2400" dirty="0" smtClean="0"/>
              <a:t>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714488"/>
            <a:ext cx="4114829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28596" y="4786322"/>
            <a:ext cx="8429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2313" algn="just">
              <a:buNone/>
            </a:pPr>
            <a:r>
              <a:rPr lang="ru-RU" sz="2400" dirty="0" err="1" smtClean="0"/>
              <a:t>Системи</a:t>
            </a:r>
            <a:r>
              <a:rPr lang="ru-RU" sz="2400" dirty="0" smtClean="0"/>
              <a:t> </a:t>
            </a:r>
            <a:r>
              <a:rPr lang="ru-RU" sz="2400" dirty="0" err="1" smtClean="0"/>
              <a:t>подійно-орієнтованого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програмування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дозволяють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формувати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візуальну</a:t>
            </a:r>
            <a:r>
              <a:rPr lang="ru-RU" sz="2400" dirty="0" smtClean="0"/>
              <a:t> </a:t>
            </a:r>
            <a:r>
              <a:rPr lang="ru-RU" sz="2400" dirty="0" err="1" smtClean="0"/>
              <a:t>складову</a:t>
            </a:r>
            <a:r>
              <a:rPr lang="ru-RU" sz="2400" dirty="0" smtClean="0"/>
              <a:t> без </a:t>
            </a:r>
            <a:r>
              <a:rPr lang="ru-RU" sz="2400" dirty="0" err="1" smtClean="0"/>
              <a:t>написання</a:t>
            </a:r>
            <a:r>
              <a:rPr lang="ru-RU" sz="2400" dirty="0" smtClean="0"/>
              <a:t> коду </a:t>
            </a:r>
            <a:r>
              <a:rPr lang="ru-RU" sz="2400" dirty="0" err="1" smtClean="0"/>
              <a:t>програми</a:t>
            </a:r>
            <a:r>
              <a:rPr lang="ru-RU" sz="2400" dirty="0" smtClean="0"/>
              <a:t> </a:t>
            </a:r>
            <a:r>
              <a:rPr lang="ru-RU" sz="2400" dirty="0" err="1" smtClean="0"/>
              <a:t>мовою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програмування</a:t>
            </a:r>
            <a:r>
              <a:rPr lang="ru-RU" sz="2400" dirty="0" smtClean="0"/>
              <a:t>, а за </a:t>
            </a:r>
            <a:r>
              <a:rPr lang="ru-RU" sz="2400" dirty="0" err="1" smtClean="0"/>
              <a:t>допомогою</a:t>
            </a:r>
            <a:r>
              <a:rPr lang="ru-RU" sz="2400" dirty="0" smtClean="0"/>
              <a:t> </a:t>
            </a:r>
            <a:r>
              <a:rPr lang="ru-RU" sz="2400" dirty="0" err="1" smtClean="0"/>
              <a:t>засобів</a:t>
            </a:r>
            <a:r>
              <a:rPr lang="ru-RU" sz="2400" dirty="0" smtClean="0"/>
              <a:t> </a:t>
            </a:r>
            <a:r>
              <a:rPr lang="ru-RU" sz="2400" dirty="0" err="1" smtClean="0"/>
              <a:t>компонування</a:t>
            </a:r>
            <a:r>
              <a:rPr lang="ru-RU" sz="2400" dirty="0" smtClean="0"/>
              <a:t>. </a:t>
            </a:r>
            <a:r>
              <a:rPr lang="ru-RU" sz="2400" dirty="0" err="1" smtClean="0"/>
              <a:t>Таке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програмування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називають</a:t>
            </a:r>
            <a:r>
              <a:rPr lang="ru-RU" sz="2400" dirty="0" smtClean="0"/>
              <a:t> </a:t>
            </a:r>
            <a:r>
              <a:rPr lang="ru-RU" sz="2400" b="1" dirty="0" err="1" smtClean="0"/>
              <a:t>візуальним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857752" y="4357694"/>
            <a:ext cx="3929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Інтерфейс системи програмування </a:t>
            </a:r>
            <a:r>
              <a:rPr lang="en-US" sz="1400" dirty="0" smtClean="0"/>
              <a:t>Turbo C++</a:t>
            </a:r>
            <a:endParaRPr lang="ru-RU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Елементи управління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857364"/>
            <a:ext cx="5715040" cy="4043377"/>
          </a:xfrm>
        </p:spPr>
        <p:txBody>
          <a:bodyPr>
            <a:normAutofit lnSpcReduction="10000"/>
          </a:bodyPr>
          <a:lstStyle/>
          <a:p>
            <a:pPr marL="0" indent="541338" algn="just">
              <a:buNone/>
            </a:pPr>
            <a:r>
              <a:rPr lang="uk-UA" dirty="0"/>
              <a:t>Для підтримки діалогу з користувачем під час виконання програми використовують </a:t>
            </a:r>
            <a:r>
              <a:rPr lang="uk-UA" b="1" dirty="0"/>
              <a:t>елементи управління</a:t>
            </a:r>
            <a:r>
              <a:rPr lang="uk-UA" dirty="0"/>
              <a:t>. До них відносяться: командні кнопки, індикатори, перемикачі або поля вибору, списки, поля введення або текстові поля, лінійки прокрутки тощо.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76829" t="7804" b="3501"/>
          <a:stretch>
            <a:fillRect/>
          </a:stretch>
        </p:blipFill>
        <p:spPr bwMode="auto">
          <a:xfrm>
            <a:off x="6500826" y="285728"/>
            <a:ext cx="2358966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500826" y="6072206"/>
            <a:ext cx="2357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Панель елементів системи </a:t>
            </a:r>
            <a:br>
              <a:rPr lang="uk-UA" sz="1400" dirty="0" smtClean="0"/>
            </a:br>
            <a:r>
              <a:rPr lang="uk-UA" sz="1400" dirty="0" smtClean="0"/>
              <a:t>програмування </a:t>
            </a:r>
            <a:r>
              <a:rPr lang="en-US" sz="1400" dirty="0" smtClean="0"/>
              <a:t>Turbo C++</a:t>
            </a:r>
            <a:endParaRPr lang="ru-RU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Події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t="14301" r="80434" b="3259"/>
          <a:stretch>
            <a:fillRect/>
          </a:stretch>
        </p:blipFill>
        <p:spPr bwMode="auto">
          <a:xfrm>
            <a:off x="6572264" y="214290"/>
            <a:ext cx="214314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28596" y="2071678"/>
            <a:ext cx="58579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1338" algn="just"/>
            <a:r>
              <a:rPr lang="ru-RU" sz="2400" dirty="0"/>
              <a:t>Для кожного </a:t>
            </a:r>
            <a:r>
              <a:rPr lang="ru-RU" sz="2400" dirty="0" err="1"/>
              <a:t>з</a:t>
            </a:r>
            <a:r>
              <a:rPr lang="ru-RU" sz="2400" dirty="0"/>
              <a:t> </a:t>
            </a:r>
            <a:r>
              <a:rPr lang="ru-RU" sz="2400" dirty="0" err="1"/>
              <a:t>елементів</a:t>
            </a:r>
            <a:r>
              <a:rPr lang="ru-RU" sz="2400" dirty="0"/>
              <a:t> </a:t>
            </a:r>
            <a:r>
              <a:rPr lang="ru-RU" sz="2400" dirty="0" err="1"/>
              <a:t>управління</a:t>
            </a:r>
            <a:r>
              <a:rPr lang="ru-RU" sz="2400" dirty="0"/>
              <a:t>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передбачити</a:t>
            </a:r>
            <a:r>
              <a:rPr lang="ru-RU" sz="2400" dirty="0"/>
              <a:t> </a:t>
            </a:r>
            <a:r>
              <a:rPr lang="ru-RU" sz="2400" dirty="0" err="1"/>
              <a:t>деякі</a:t>
            </a:r>
            <a:r>
              <a:rPr lang="ru-RU" sz="2400" dirty="0"/>
              <a:t> </a:t>
            </a:r>
            <a:r>
              <a:rPr lang="ru-RU" sz="2400" b="1" dirty="0" err="1"/>
              <a:t>події</a:t>
            </a:r>
            <a:r>
              <a:rPr lang="ru-RU" sz="2400" dirty="0"/>
              <a:t>: сигнал </a:t>
            </a:r>
            <a:r>
              <a:rPr lang="ru-RU" sz="2400" dirty="0" err="1"/>
              <a:t>від</a:t>
            </a:r>
            <a:r>
              <a:rPr lang="ru-RU" sz="2400" dirty="0"/>
              <a:t> мишки (</a:t>
            </a:r>
            <a:r>
              <a:rPr lang="ru-RU" sz="2400" dirty="0" err="1"/>
              <a:t>натискання</a:t>
            </a:r>
            <a:r>
              <a:rPr lang="ru-RU" sz="2400" dirty="0"/>
              <a:t>, </a:t>
            </a:r>
            <a:r>
              <a:rPr lang="ru-RU" sz="2400" dirty="0" err="1"/>
              <a:t>перетягування</a:t>
            </a:r>
            <a:r>
              <a:rPr lang="ru-RU" sz="2400" dirty="0"/>
              <a:t> </a:t>
            </a:r>
            <a:r>
              <a:rPr lang="ru-RU" sz="2400" dirty="0" err="1"/>
              <a:t>тощо</a:t>
            </a:r>
            <a:r>
              <a:rPr lang="ru-RU" sz="2400" dirty="0"/>
              <a:t>)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клавіатури</a:t>
            </a:r>
            <a:r>
              <a:rPr lang="ru-RU" sz="2400" dirty="0"/>
              <a:t>, </a:t>
            </a:r>
            <a:r>
              <a:rPr lang="ru-RU" sz="2400" dirty="0" err="1"/>
              <a:t>одержання</a:t>
            </a:r>
            <a:r>
              <a:rPr lang="ru-RU" sz="2400" dirty="0"/>
              <a:t> </a:t>
            </a:r>
            <a:r>
              <a:rPr lang="ru-RU" sz="2400" dirty="0" err="1"/>
              <a:t>повідомлення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іншої</a:t>
            </a:r>
            <a:r>
              <a:rPr lang="ru-RU" sz="2400" dirty="0"/>
              <a:t> </a:t>
            </a:r>
            <a:r>
              <a:rPr lang="ru-RU" sz="2400" dirty="0" err="1"/>
              <a:t>програми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іншого</a:t>
            </a:r>
            <a:r>
              <a:rPr lang="ru-RU" sz="2400" dirty="0"/>
              <a:t> </a:t>
            </a:r>
            <a:r>
              <a:rPr lang="ru-RU" sz="2400" dirty="0" err="1"/>
              <a:t>вікна</a:t>
            </a:r>
            <a:r>
              <a:rPr lang="ru-RU" sz="2400" dirty="0"/>
              <a:t> </a:t>
            </a:r>
            <a:r>
              <a:rPr lang="ru-RU" sz="2400" dirty="0" err="1"/>
              <a:t>цієї</a:t>
            </a:r>
            <a:r>
              <a:rPr lang="ru-RU" sz="2400" dirty="0"/>
              <a:t> ж </a:t>
            </a:r>
            <a:r>
              <a:rPr lang="ru-RU" sz="2400" dirty="0" err="1"/>
              <a:t>програми</a:t>
            </a:r>
            <a:r>
              <a:rPr lang="ru-RU" sz="2400" dirty="0"/>
              <a:t> </a:t>
            </a:r>
            <a:r>
              <a:rPr lang="ru-RU" sz="2400" dirty="0" err="1"/>
              <a:t>тощо</a:t>
            </a:r>
            <a:r>
              <a:rPr lang="ru-RU" sz="2400" dirty="0"/>
              <a:t>. Для </a:t>
            </a:r>
            <a:r>
              <a:rPr lang="ru-RU" sz="2400" dirty="0" err="1"/>
              <a:t>кожної</a:t>
            </a:r>
            <a:r>
              <a:rPr lang="ru-RU" sz="2400" dirty="0"/>
              <a:t> </a:t>
            </a:r>
            <a:r>
              <a:rPr lang="ru-RU" sz="2400" dirty="0" err="1"/>
              <a:t>події</a:t>
            </a:r>
            <a:r>
              <a:rPr lang="ru-RU" sz="2400" dirty="0"/>
              <a:t>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передбачити</a:t>
            </a:r>
            <a:r>
              <a:rPr lang="ru-RU" sz="2400" dirty="0"/>
              <a:t> </a:t>
            </a:r>
            <a:r>
              <a:rPr lang="ru-RU" sz="2400" dirty="0" err="1"/>
              <a:t>різні</a:t>
            </a:r>
            <a:r>
              <a:rPr lang="ru-RU" sz="2400" dirty="0"/>
              <a:t> </a:t>
            </a:r>
            <a:r>
              <a:rPr lang="ru-RU" sz="2400" b="1" dirty="0" err="1"/>
              <a:t>способи</a:t>
            </a:r>
            <a:r>
              <a:rPr lang="ru-RU" sz="2400" b="1" dirty="0"/>
              <a:t> </a:t>
            </a:r>
            <a:r>
              <a:rPr lang="ru-RU" sz="2400" b="1" dirty="0" err="1"/>
              <a:t>реагування</a:t>
            </a:r>
            <a:r>
              <a:rPr lang="ru-RU" sz="2400" b="1" dirty="0"/>
              <a:t> </a:t>
            </a:r>
            <a:r>
              <a:rPr lang="ru-RU" sz="2400" dirty="0"/>
              <a:t>на </a:t>
            </a:r>
            <a:r>
              <a:rPr lang="ru-RU" sz="2400" dirty="0" err="1"/>
              <a:t>подію</a:t>
            </a:r>
            <a:r>
              <a:rPr lang="ru-RU" sz="2400" dirty="0"/>
              <a:t>, </a:t>
            </a:r>
            <a:r>
              <a:rPr lang="ru-RU" sz="2400" dirty="0" err="1"/>
              <a:t>тобто</a:t>
            </a:r>
            <a:r>
              <a:rPr lang="ru-RU" sz="2400" dirty="0"/>
              <a:t> </a:t>
            </a:r>
            <a:r>
              <a:rPr lang="ru-RU" sz="2400" dirty="0" err="1"/>
              <a:t>дії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слід</a:t>
            </a:r>
            <a:r>
              <a:rPr lang="ru-RU" sz="2400" dirty="0"/>
              <a:t> </a:t>
            </a:r>
            <a:r>
              <a:rPr lang="ru-RU" sz="2400" dirty="0" err="1"/>
              <a:t>виконати</a:t>
            </a:r>
            <a:r>
              <a:rPr lang="ru-RU" sz="2400" dirty="0"/>
              <a:t> над </a:t>
            </a:r>
            <a:r>
              <a:rPr lang="ru-RU" sz="2400" dirty="0" err="1"/>
              <a:t>елементом</a:t>
            </a:r>
            <a:r>
              <a:rPr lang="ru-RU" sz="2400" dirty="0"/>
              <a:t> для </a:t>
            </a:r>
            <a:r>
              <a:rPr lang="ru-RU" sz="2400" dirty="0" err="1"/>
              <a:t>виявлення</a:t>
            </a:r>
            <a:r>
              <a:rPr lang="ru-RU" sz="2400" dirty="0"/>
              <a:t> </a:t>
            </a:r>
            <a:r>
              <a:rPr lang="ru-RU" sz="2400" dirty="0" err="1"/>
              <a:t>певної</a:t>
            </a:r>
            <a:r>
              <a:rPr lang="ru-RU" sz="2400" dirty="0"/>
              <a:t> </a:t>
            </a:r>
            <a:r>
              <a:rPr lang="ru-RU" sz="2400" dirty="0" err="1"/>
              <a:t>реакції</a:t>
            </a:r>
            <a:r>
              <a:rPr lang="ru-RU" sz="2400" dirty="0"/>
              <a:t> на </a:t>
            </a:r>
            <a:r>
              <a:rPr lang="ru-RU" sz="2400" dirty="0" err="1"/>
              <a:t>подію</a:t>
            </a:r>
            <a:r>
              <a:rPr lang="ru-RU" sz="24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00826" y="6000768"/>
            <a:ext cx="2357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Панель подій системи </a:t>
            </a:r>
            <a:br>
              <a:rPr lang="uk-UA" sz="1400" dirty="0" smtClean="0"/>
            </a:br>
            <a:r>
              <a:rPr lang="uk-UA" sz="1400" dirty="0" smtClean="0"/>
              <a:t>програмування </a:t>
            </a:r>
            <a:r>
              <a:rPr lang="en-US" sz="1400" dirty="0" smtClean="0"/>
              <a:t>Turbo C++</a:t>
            </a:r>
            <a:endParaRPr lang="ru-RU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Властивості об</a:t>
            </a:r>
            <a:r>
              <a:rPr lang="en-US" dirty="0" smtClean="0"/>
              <a:t>’</a:t>
            </a:r>
            <a:r>
              <a:rPr lang="uk-UA" dirty="0" err="1" smtClean="0"/>
              <a:t>єктів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543560" cy="4525963"/>
          </a:xfrm>
        </p:spPr>
        <p:txBody>
          <a:bodyPr>
            <a:normAutofit lnSpcReduction="10000"/>
          </a:bodyPr>
          <a:lstStyle/>
          <a:p>
            <a:pPr marL="0" indent="541338" algn="just">
              <a:buNone/>
            </a:pPr>
            <a:r>
              <a:rPr lang="ru-RU" dirty="0" smtClean="0"/>
              <a:t>Об</a:t>
            </a:r>
            <a:r>
              <a:rPr lang="en-US" dirty="0" smtClean="0"/>
              <a:t>’</a:t>
            </a:r>
            <a:r>
              <a:rPr lang="uk-UA" dirty="0" err="1" smtClean="0"/>
              <a:t>єкти</a:t>
            </a:r>
            <a:r>
              <a:rPr lang="ru-RU" dirty="0" smtClean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розглядати</a:t>
            </a:r>
            <a:r>
              <a:rPr lang="ru-RU" dirty="0"/>
              <a:t> як </a:t>
            </a:r>
            <a:r>
              <a:rPr lang="ru-RU" dirty="0" err="1"/>
              <a:t>опис</a:t>
            </a:r>
            <a:r>
              <a:rPr lang="ru-RU" dirty="0"/>
              <a:t> характеристик </a:t>
            </a:r>
            <a:r>
              <a:rPr lang="ru-RU" dirty="0" err="1"/>
              <a:t>об’єкта</a:t>
            </a:r>
            <a:r>
              <a:rPr lang="ru-RU" dirty="0"/>
              <a:t> (</a:t>
            </a:r>
            <a:r>
              <a:rPr lang="ru-RU" dirty="0" err="1"/>
              <a:t>аналогічно</a:t>
            </a:r>
            <a:r>
              <a:rPr lang="ru-RU" dirty="0"/>
              <a:t> до характеристик </a:t>
            </a:r>
            <a:r>
              <a:rPr lang="ru-RU" dirty="0" err="1"/>
              <a:t>людини</a:t>
            </a:r>
            <a:r>
              <a:rPr lang="ru-RU" dirty="0"/>
              <a:t>: вага, </a:t>
            </a:r>
            <a:r>
              <a:rPr lang="ru-RU" dirty="0" err="1"/>
              <a:t>вік</a:t>
            </a:r>
            <a:r>
              <a:rPr lang="ru-RU" dirty="0"/>
              <a:t>, </a:t>
            </a:r>
            <a:r>
              <a:rPr lang="ru-RU" dirty="0" err="1"/>
              <a:t>зріст</a:t>
            </a:r>
            <a:r>
              <a:rPr lang="ru-RU" dirty="0"/>
              <a:t>, </a:t>
            </a:r>
            <a:r>
              <a:rPr lang="ru-RU" dirty="0" err="1"/>
              <a:t>колір</a:t>
            </a:r>
            <a:r>
              <a:rPr lang="ru-RU" dirty="0"/>
              <a:t> </a:t>
            </a:r>
            <a:r>
              <a:rPr lang="ru-RU" dirty="0" err="1"/>
              <a:t>волосся</a:t>
            </a:r>
            <a:r>
              <a:rPr lang="ru-RU" dirty="0"/>
              <a:t>, очей </a:t>
            </a:r>
            <a:r>
              <a:rPr lang="ru-RU" dirty="0" err="1"/>
              <a:t>тощо</a:t>
            </a:r>
            <a:r>
              <a:rPr lang="ru-RU" dirty="0"/>
              <a:t>). </a:t>
            </a:r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dirty="0" err="1"/>
              <a:t>елемент</a:t>
            </a:r>
            <a:r>
              <a:rPr lang="ru-RU" dirty="0"/>
              <a:t> такого </a:t>
            </a:r>
            <a:r>
              <a:rPr lang="ru-RU" dirty="0" err="1"/>
              <a:t>опису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назвати</a:t>
            </a:r>
            <a:r>
              <a:rPr lang="ru-RU" dirty="0"/>
              <a:t> </a:t>
            </a:r>
            <a:r>
              <a:rPr lang="ru-RU" b="1" dirty="0" err="1"/>
              <a:t>властивістю</a:t>
            </a:r>
            <a:r>
              <a:rPr lang="ru-RU" b="1" dirty="0"/>
              <a:t>. </a:t>
            </a:r>
            <a:r>
              <a:rPr lang="ru-RU" dirty="0"/>
              <a:t>Таким чином, </a:t>
            </a:r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dirty="0" err="1"/>
              <a:t>об’єкт</a:t>
            </a:r>
            <a:r>
              <a:rPr lang="ru-RU" dirty="0"/>
              <a:t> </a:t>
            </a:r>
            <a:r>
              <a:rPr lang="ru-RU" dirty="0" err="1"/>
              <a:t>характеризується</a:t>
            </a:r>
            <a:r>
              <a:rPr lang="ru-RU" dirty="0"/>
              <a:t> набором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властивостей</a:t>
            </a:r>
            <a:r>
              <a:rPr lang="ru-RU" dirty="0"/>
              <a:t>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t="11999" r="80000" b="3106"/>
          <a:stretch>
            <a:fillRect/>
          </a:stretch>
        </p:blipFill>
        <p:spPr bwMode="auto">
          <a:xfrm>
            <a:off x="6572264" y="214290"/>
            <a:ext cx="2208094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357950" y="6143644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Панель властивостей системи </a:t>
            </a:r>
            <a:br>
              <a:rPr lang="uk-UA" sz="1400" dirty="0" smtClean="0"/>
            </a:br>
            <a:r>
              <a:rPr lang="uk-UA" sz="1400" dirty="0" smtClean="0"/>
              <a:t>програмування </a:t>
            </a:r>
            <a:r>
              <a:rPr lang="en-US" sz="1400" dirty="0" smtClean="0"/>
              <a:t>Turbo C++</a:t>
            </a:r>
            <a:endParaRPr lang="ru-RU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Методи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541338" algn="just">
              <a:buNone/>
            </a:pPr>
            <a:r>
              <a:rPr lang="uk-UA" dirty="0"/>
              <a:t>Крім властивостей існують процедури визначення значень властивостей та їх запису в об’єкт. Такі процедури називають </a:t>
            </a:r>
            <a:r>
              <a:rPr lang="uk-UA" b="1" dirty="0"/>
              <a:t>методами</a:t>
            </a:r>
            <a:r>
              <a:rPr lang="uk-UA" dirty="0"/>
              <a:t>. </a:t>
            </a:r>
            <a:r>
              <a:rPr lang="uk-UA" b="1" dirty="0"/>
              <a:t>Методи</a:t>
            </a:r>
            <a:r>
              <a:rPr lang="uk-UA" dirty="0"/>
              <a:t> – </a:t>
            </a:r>
            <a:r>
              <a:rPr lang="uk-UA" b="1" dirty="0"/>
              <a:t>це функції, що оперують з властивостями об’єктів </a:t>
            </a:r>
            <a:r>
              <a:rPr lang="uk-UA" dirty="0"/>
              <a:t>(наприклад, метод вимірювання пульсу, зросту, ваги, артеріального тиску людини).</a:t>
            </a:r>
            <a:endParaRPr lang="ru-RU" dirty="0"/>
          </a:p>
          <a:p>
            <a:pPr marL="0" indent="541338" algn="just">
              <a:buNone/>
            </a:pPr>
            <a:r>
              <a:rPr lang="uk-UA" dirty="0"/>
              <a:t>Для того, щоб елементи одного типу можна було відрізняти один від одного, їм присвоюють </a:t>
            </a:r>
            <a:r>
              <a:rPr lang="uk-UA" b="1" dirty="0"/>
              <a:t>імена</a:t>
            </a:r>
            <a:r>
              <a:rPr lang="uk-UA" dirty="0"/>
              <a:t>. </a:t>
            </a:r>
            <a:endParaRPr lang="ru-RU" dirty="0"/>
          </a:p>
          <a:p>
            <a:pPr marL="0" indent="541338" algn="just">
              <a:buNone/>
            </a:pPr>
            <a:r>
              <a:rPr lang="uk-UA" dirty="0"/>
              <a:t>Для кожного об’єкта можна описати основні </a:t>
            </a:r>
            <a:r>
              <a:rPr lang="uk-UA" b="1" dirty="0"/>
              <a:t>події</a:t>
            </a:r>
            <a:r>
              <a:rPr lang="uk-UA" dirty="0"/>
              <a:t>, на які об’єкт може реагувати, та </a:t>
            </a:r>
            <a:r>
              <a:rPr lang="uk-UA" b="1" dirty="0"/>
              <a:t>способи реагування</a:t>
            </a:r>
            <a:r>
              <a:rPr lang="uk-UA" dirty="0"/>
              <a:t> – окремі дії, які об’єкт виконує у відповідь на подію (зміна властивостей під впливом події). </a:t>
            </a:r>
            <a:endParaRPr lang="ru-RU" dirty="0"/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Поняття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 </a:t>
            </a:r>
            <a:r>
              <a:rPr lang="ru-RU" dirty="0" err="1" smtClean="0"/>
              <a:t>програмування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uk-UA" b="1" dirty="0"/>
              <a:t>Мова програмування</a:t>
            </a:r>
            <a:r>
              <a:rPr lang="uk-UA" dirty="0"/>
              <a:t> – це програма, що є засобом для розробки програм, які будуть виконуватись на комп’ютері</a:t>
            </a:r>
            <a:r>
              <a:rPr lang="uk-UA" dirty="0" smtClean="0"/>
              <a:t>.</a:t>
            </a:r>
          </a:p>
          <a:p>
            <a:pPr algn="just">
              <a:buNone/>
            </a:pPr>
            <a:r>
              <a:rPr lang="ru-RU" b="1" dirty="0" err="1" smtClean="0"/>
              <a:t>Програма</a:t>
            </a:r>
            <a:r>
              <a:rPr lang="ru-RU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алгоритм, </a:t>
            </a:r>
            <a:r>
              <a:rPr lang="ru-RU" dirty="0" err="1" smtClean="0"/>
              <a:t>записаний</a:t>
            </a:r>
            <a:r>
              <a:rPr lang="ru-RU" dirty="0" smtClean="0"/>
              <a:t> </a:t>
            </a:r>
            <a:r>
              <a:rPr lang="ru-RU" dirty="0" err="1" smtClean="0"/>
              <a:t>мовою</a:t>
            </a:r>
            <a:r>
              <a:rPr lang="ru-RU" dirty="0" smtClean="0"/>
              <a:t> </a:t>
            </a:r>
            <a:r>
              <a:rPr lang="ru-RU" dirty="0" err="1" smtClean="0"/>
              <a:t>програмування</a:t>
            </a:r>
            <a:r>
              <a:rPr lang="ru-RU" dirty="0" smtClean="0"/>
              <a:t>.</a:t>
            </a:r>
            <a:endParaRPr lang="ru-RU" b="1" dirty="0"/>
          </a:p>
          <a:p>
            <a:pPr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4214818"/>
            <a:ext cx="296008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4214818"/>
            <a:ext cx="2217060" cy="222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 b="27491"/>
          <a:stretch>
            <a:fillRect/>
          </a:stretch>
        </p:blipFill>
        <p:spPr bwMode="auto">
          <a:xfrm>
            <a:off x="285720" y="4214818"/>
            <a:ext cx="2775789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Алфавіт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 </a:t>
            </a:r>
            <a:r>
              <a:rPr lang="ru-RU" dirty="0" err="1" smtClean="0"/>
              <a:t>програмування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b="1" dirty="0" err="1"/>
              <a:t>Алфавіт</a:t>
            </a:r>
            <a:r>
              <a:rPr lang="ru-RU" b="1" dirty="0"/>
              <a:t> </a:t>
            </a:r>
            <a:r>
              <a:rPr lang="ru-RU" b="1" dirty="0" err="1"/>
              <a:t>мови</a:t>
            </a:r>
            <a:r>
              <a:rPr lang="ru-RU" b="1" dirty="0"/>
              <a:t> </a:t>
            </a:r>
            <a:r>
              <a:rPr lang="ru-RU" b="1" dirty="0" err="1"/>
              <a:t>програмування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набір</a:t>
            </a:r>
            <a:r>
              <a:rPr lang="ru-RU" dirty="0"/>
              <a:t> </a:t>
            </a:r>
            <a:r>
              <a:rPr lang="ru-RU" dirty="0" err="1"/>
              <a:t>символів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для </a:t>
            </a:r>
            <a:r>
              <a:rPr lang="ru-RU" dirty="0" err="1"/>
              <a:t>запису</a:t>
            </a:r>
            <a:r>
              <a:rPr lang="ru-RU" dirty="0"/>
              <a:t> </a:t>
            </a:r>
            <a:r>
              <a:rPr lang="ru-RU" dirty="0" err="1"/>
              <a:t>виразів</a:t>
            </a:r>
            <a:r>
              <a:rPr lang="ru-RU" dirty="0"/>
              <a:t>, команд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конструкцій</a:t>
            </a:r>
            <a:r>
              <a:rPr lang="ru-RU" dirty="0"/>
              <a:t> </a:t>
            </a:r>
            <a:r>
              <a:rPr lang="ru-RU" dirty="0" err="1"/>
              <a:t>засобами</a:t>
            </a:r>
            <a:r>
              <a:rPr lang="ru-RU" dirty="0"/>
              <a:t> </a:t>
            </a:r>
            <a:r>
              <a:rPr lang="ru-RU" dirty="0" err="1"/>
              <a:t>даної</a:t>
            </a:r>
            <a:r>
              <a:rPr lang="ru-RU" dirty="0"/>
              <a:t> </a:t>
            </a:r>
            <a:r>
              <a:rPr lang="ru-RU" dirty="0" err="1" smtClean="0"/>
              <a:t>мови</a:t>
            </a:r>
            <a:r>
              <a:rPr lang="ru-RU" dirty="0"/>
              <a:t>. </a:t>
            </a:r>
            <a:endParaRPr lang="ru-RU" dirty="0" smtClean="0"/>
          </a:p>
          <a:p>
            <a:pPr>
              <a:spcBef>
                <a:spcPts val="1800"/>
              </a:spcBef>
              <a:buNone/>
            </a:pPr>
            <a:r>
              <a:rPr lang="uk-UA" b="1" dirty="0"/>
              <a:t>В алфавіт </a:t>
            </a:r>
            <a:r>
              <a:rPr lang="uk-UA" b="1" dirty="0" smtClean="0"/>
              <a:t>входять:</a:t>
            </a:r>
          </a:p>
          <a:p>
            <a:pPr marL="987425"/>
            <a:r>
              <a:rPr lang="uk-UA" dirty="0" smtClean="0"/>
              <a:t>літери </a:t>
            </a:r>
            <a:r>
              <a:rPr lang="uk-UA" dirty="0"/>
              <a:t>латинського </a:t>
            </a:r>
            <a:r>
              <a:rPr lang="uk-UA" dirty="0" smtClean="0"/>
              <a:t>алфавіту</a:t>
            </a:r>
            <a:r>
              <a:rPr lang="en-US" dirty="0" smtClean="0"/>
              <a:t> (a, b, c, …z)</a:t>
            </a:r>
            <a:r>
              <a:rPr lang="uk-UA" dirty="0" smtClean="0"/>
              <a:t>;</a:t>
            </a:r>
          </a:p>
          <a:p>
            <a:pPr marL="987425"/>
            <a:r>
              <a:rPr lang="uk-UA" dirty="0" smtClean="0"/>
              <a:t>цифри</a:t>
            </a:r>
            <a:r>
              <a:rPr lang="en-US" dirty="0" smtClean="0"/>
              <a:t> (</a:t>
            </a:r>
            <a:r>
              <a:rPr lang="uk-UA" dirty="0" smtClean="0"/>
              <a:t>1, 2, 3, 4, 5, 6, 7, 8, 9, 0</a:t>
            </a:r>
            <a:r>
              <a:rPr lang="en-US" dirty="0" smtClean="0"/>
              <a:t>)</a:t>
            </a:r>
            <a:r>
              <a:rPr lang="uk-UA" dirty="0" smtClean="0"/>
              <a:t>;</a:t>
            </a:r>
          </a:p>
          <a:p>
            <a:pPr marL="987425"/>
            <a:r>
              <a:rPr lang="uk-UA" dirty="0" smtClean="0"/>
              <a:t>знаки </a:t>
            </a:r>
            <a:r>
              <a:rPr lang="uk-UA" dirty="0"/>
              <a:t>арифметичних </a:t>
            </a:r>
            <a:r>
              <a:rPr lang="uk-UA" dirty="0" smtClean="0"/>
              <a:t>операцій (+, -, *, </a:t>
            </a:r>
            <a:r>
              <a:rPr lang="en-US" dirty="0" smtClean="0"/>
              <a:t>/</a:t>
            </a:r>
            <a:r>
              <a:rPr lang="uk-UA" dirty="0" smtClean="0"/>
              <a:t>);</a:t>
            </a:r>
          </a:p>
          <a:p>
            <a:pPr marL="987425"/>
            <a:r>
              <a:rPr lang="uk-UA" dirty="0" smtClean="0"/>
              <a:t>спеціальні символи</a:t>
            </a:r>
            <a:r>
              <a:rPr lang="en-US" dirty="0" smtClean="0"/>
              <a:t> (%, “”,{} </a:t>
            </a:r>
            <a:r>
              <a:rPr lang="ru-RU" dirty="0" err="1" smtClean="0"/>
              <a:t>тощо</a:t>
            </a:r>
            <a:r>
              <a:rPr lang="en-US" dirty="0" smtClean="0"/>
              <a:t>)</a:t>
            </a:r>
            <a:r>
              <a:rPr lang="uk-UA" dirty="0" smtClean="0"/>
              <a:t>;</a:t>
            </a:r>
          </a:p>
          <a:p>
            <a:pPr marL="987425"/>
            <a:r>
              <a:rPr lang="uk-UA" dirty="0" smtClean="0"/>
              <a:t>зарезервовані </a:t>
            </a:r>
            <a:r>
              <a:rPr lang="uk-UA" dirty="0"/>
              <a:t>слова.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Класифікація</a:t>
            </a:r>
            <a:r>
              <a:rPr lang="ru-RU" dirty="0" smtClean="0"/>
              <a:t> </a:t>
            </a:r>
            <a:r>
              <a:rPr lang="ru-RU" dirty="0" err="1" smtClean="0"/>
              <a:t>мов</a:t>
            </a:r>
            <a:r>
              <a:rPr lang="ru-RU" dirty="0" smtClean="0"/>
              <a:t> </a:t>
            </a:r>
            <a:r>
              <a:rPr lang="ru-RU" dirty="0" err="1" smtClean="0"/>
              <a:t>програмування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28596" y="2071678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Інтерпретатори та компілятори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 algn="just">
              <a:buNone/>
            </a:pPr>
            <a:r>
              <a:rPr lang="uk-UA" b="1" dirty="0" smtClean="0"/>
              <a:t>Інтерпретатори</a:t>
            </a:r>
            <a:r>
              <a:rPr lang="uk-UA" dirty="0" smtClean="0"/>
              <a:t> </a:t>
            </a:r>
            <a:r>
              <a:rPr lang="uk-UA" dirty="0"/>
              <a:t>– кожна команда програми окремо переводиться в машинні коди, виконується, після чого здійснюється перехід до наступної команди (</a:t>
            </a:r>
            <a:r>
              <a:rPr lang="en-US" dirty="0"/>
              <a:t>GWBASIC</a:t>
            </a:r>
            <a:r>
              <a:rPr lang="ru-RU" dirty="0"/>
              <a:t>, </a:t>
            </a:r>
            <a:r>
              <a:rPr lang="en-US" dirty="0"/>
              <a:t>JAVA</a:t>
            </a:r>
            <a:r>
              <a:rPr lang="ru-RU" dirty="0"/>
              <a:t>, </a:t>
            </a:r>
            <a:r>
              <a:rPr lang="en-US" dirty="0"/>
              <a:t>HTML</a:t>
            </a:r>
            <a:r>
              <a:rPr lang="ru-RU" dirty="0"/>
              <a:t>)</a:t>
            </a:r>
          </a:p>
          <a:p>
            <a:pPr lvl="0" algn="just">
              <a:buNone/>
            </a:pPr>
            <a:r>
              <a:rPr lang="uk-UA" b="1" dirty="0" smtClean="0"/>
              <a:t>Компілятори</a:t>
            </a:r>
            <a:r>
              <a:rPr lang="uk-UA" dirty="0" smtClean="0"/>
              <a:t> </a:t>
            </a:r>
            <a:r>
              <a:rPr lang="uk-UA" dirty="0"/>
              <a:t>– весь код програми переводиться в машинні коди, після чого утворюється модуль, здатний виконуватись на комп’ютері (</a:t>
            </a:r>
            <a:r>
              <a:rPr lang="en-US" dirty="0"/>
              <a:t>Turbo Pascal</a:t>
            </a:r>
            <a:r>
              <a:rPr lang="ru-RU" dirty="0"/>
              <a:t>, </a:t>
            </a:r>
            <a:r>
              <a:rPr lang="en-US" dirty="0"/>
              <a:t>C</a:t>
            </a:r>
            <a:r>
              <a:rPr lang="ru-RU" dirty="0"/>
              <a:t>, </a:t>
            </a:r>
            <a:r>
              <a:rPr lang="en-US" dirty="0"/>
              <a:t>C</a:t>
            </a:r>
            <a:r>
              <a:rPr lang="ru-RU" dirty="0"/>
              <a:t>++)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Правила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uk-UA" dirty="0"/>
              <a:t>Правила </a:t>
            </a:r>
            <a:r>
              <a:rPr lang="uk-UA" b="1" dirty="0"/>
              <a:t>синтаксису </a:t>
            </a:r>
            <a:r>
              <a:rPr lang="uk-UA" dirty="0"/>
              <a:t>пояснюють, як треба будувати різні мовні повідомлення для завдання всіх мовних понять, здійснення описів та запису команд.</a:t>
            </a:r>
            <a:endParaRPr lang="ru-RU" dirty="0"/>
          </a:p>
          <a:p>
            <a:pPr algn="just"/>
            <a:r>
              <a:rPr lang="uk-UA" dirty="0"/>
              <a:t>Правила </a:t>
            </a:r>
            <a:r>
              <a:rPr lang="uk-UA" b="1" dirty="0"/>
              <a:t>семантики </a:t>
            </a:r>
            <a:r>
              <a:rPr lang="uk-UA" dirty="0"/>
              <a:t>пояснюють, яке значення має кожний опис і які дії повинен виконати комп’ютер під час виконання кожної команди.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Системи мов програмування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400684" cy="2471742"/>
          </a:xfrm>
        </p:spPr>
        <p:txBody>
          <a:bodyPr>
            <a:normAutofit/>
          </a:bodyPr>
          <a:lstStyle/>
          <a:p>
            <a:pPr marL="0" indent="361950" algn="just">
              <a:buNone/>
            </a:pPr>
            <a:r>
              <a:rPr lang="ru-RU" sz="2400" b="1" dirty="0" err="1" smtClean="0"/>
              <a:t>Системи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мов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програмування</a:t>
            </a:r>
            <a:r>
              <a:rPr lang="ru-RU" sz="2400" b="1" dirty="0" smtClean="0"/>
              <a:t> </a:t>
            </a:r>
            <a:r>
              <a:rPr lang="ru-RU" sz="2400" dirty="0" smtClean="0"/>
              <a:t>- </a:t>
            </a:r>
            <a:r>
              <a:rPr lang="ru-RU" sz="2400" dirty="0" err="1" smtClean="0"/>
              <a:t>інтегровані</a:t>
            </a:r>
            <a:r>
              <a:rPr lang="ru-RU" sz="2400" dirty="0" smtClean="0"/>
              <a:t> </a:t>
            </a:r>
            <a:r>
              <a:rPr lang="ru-RU" sz="2400" dirty="0" err="1" smtClean="0"/>
              <a:t>середовища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програмування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об’єднують</a:t>
            </a:r>
            <a:r>
              <a:rPr lang="ru-RU" sz="2400" dirty="0" smtClean="0"/>
              <a:t> редактор </a:t>
            </a:r>
            <a:r>
              <a:rPr lang="ru-RU" sz="2400" dirty="0" err="1" smtClean="0"/>
              <a:t>текстів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програм</a:t>
            </a:r>
            <a:r>
              <a:rPr lang="ru-RU" sz="2400" dirty="0" smtClean="0"/>
              <a:t>, транслятор, </a:t>
            </a:r>
            <a:r>
              <a:rPr lang="ru-RU" sz="2400" dirty="0" err="1" smtClean="0"/>
              <a:t>налагоджувач</a:t>
            </a:r>
            <a:r>
              <a:rPr lang="ru-RU" sz="2400" dirty="0" smtClean="0"/>
              <a:t> (</a:t>
            </a:r>
            <a:r>
              <a:rPr lang="ru-RU" sz="2400" dirty="0" err="1" smtClean="0"/>
              <a:t>наприклад</a:t>
            </a:r>
            <a:r>
              <a:rPr lang="ru-RU" sz="2400" dirty="0" smtClean="0"/>
              <a:t> </a:t>
            </a:r>
            <a:r>
              <a:rPr lang="en-US" sz="2400" dirty="0" smtClean="0"/>
              <a:t>Turbo Pascal, Turbo </a:t>
            </a:r>
            <a:r>
              <a:rPr lang="ru-RU" sz="2400" dirty="0" smtClean="0"/>
              <a:t>С, </a:t>
            </a:r>
            <a:r>
              <a:rPr lang="en-US" sz="2400" dirty="0" smtClean="0"/>
              <a:t>Turbo Basic).</a:t>
            </a:r>
            <a:endParaRPr lang="ru-RU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1714488"/>
            <a:ext cx="259994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Стрелка вправо 4"/>
          <p:cNvSpPr/>
          <p:nvPr/>
        </p:nvSpPr>
        <p:spPr>
          <a:xfrm>
            <a:off x="5929322" y="2500306"/>
            <a:ext cx="357190" cy="214314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>
                    <a:lumMod val="95000"/>
                  </a:schemeClr>
                </a:solidFill>
              </a:ln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00496" y="3929066"/>
            <a:ext cx="478631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spcBef>
                <a:spcPts val="1800"/>
              </a:spcBef>
            </a:pPr>
            <a:r>
              <a:rPr lang="ru-RU" sz="2400" b="1" dirty="0" err="1" smtClean="0"/>
              <a:t>Системи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візуального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програмування</a:t>
            </a:r>
            <a:r>
              <a:rPr lang="ru-RU" sz="2400" b="1" dirty="0" smtClean="0"/>
              <a:t> </a:t>
            </a:r>
            <a:r>
              <a:rPr lang="ru-RU" sz="2400" dirty="0" smtClean="0"/>
              <a:t>— </a:t>
            </a:r>
            <a:r>
              <a:rPr lang="ru-RU" sz="2400" dirty="0" err="1" smtClean="0"/>
              <a:t>засоби</a:t>
            </a:r>
            <a:r>
              <a:rPr lang="ru-RU" sz="2400" dirty="0" smtClean="0"/>
              <a:t>, за </a:t>
            </a:r>
            <a:r>
              <a:rPr lang="ru-RU" sz="2400" dirty="0" err="1" smtClean="0"/>
              <a:t>допомогою</a:t>
            </a:r>
            <a:r>
              <a:rPr lang="ru-RU" sz="2400" dirty="0" smtClean="0"/>
              <a:t> </a:t>
            </a:r>
            <a:r>
              <a:rPr lang="ru-RU" sz="2400" dirty="0" err="1" smtClean="0"/>
              <a:t>яких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можна</a:t>
            </a:r>
            <a:r>
              <a:rPr lang="ru-RU" sz="2400" dirty="0" smtClean="0"/>
              <a:t> </a:t>
            </a:r>
            <a:r>
              <a:rPr lang="ru-RU" sz="2400" dirty="0" err="1" smtClean="0"/>
              <a:t>швидко</a:t>
            </a:r>
            <a:r>
              <a:rPr lang="ru-RU" sz="2400" dirty="0" smtClean="0"/>
              <a:t> </a:t>
            </a:r>
            <a:r>
              <a:rPr lang="ru-RU" sz="2400" dirty="0" err="1" smtClean="0"/>
              <a:t>створювати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програми</a:t>
            </a:r>
            <a:r>
              <a:rPr lang="ru-RU" sz="2400" dirty="0" smtClean="0"/>
              <a:t> шляхом </a:t>
            </a:r>
            <a:r>
              <a:rPr lang="ru-RU" sz="2400" dirty="0" err="1" smtClean="0"/>
              <a:t>візуального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проектування</a:t>
            </a:r>
            <a:r>
              <a:rPr lang="ru-RU" sz="2400" dirty="0" smtClean="0"/>
              <a:t> макета в </a:t>
            </a:r>
            <a:r>
              <a:rPr lang="ru-RU" sz="2400" dirty="0" err="1" smtClean="0"/>
              <a:t>графічному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вигляді</a:t>
            </a:r>
            <a:r>
              <a:rPr lang="ru-RU" sz="2400" dirty="0" smtClean="0"/>
              <a:t> (</a:t>
            </a:r>
            <a:r>
              <a:rPr lang="ru-RU" sz="2400" dirty="0" err="1" smtClean="0"/>
              <a:t>наприклад</a:t>
            </a:r>
            <a:r>
              <a:rPr lang="ru-RU" sz="2400" dirty="0" smtClean="0"/>
              <a:t>, </a:t>
            </a:r>
            <a:r>
              <a:rPr lang="en-US" sz="2400" dirty="0" smtClean="0"/>
              <a:t>Visual Basic, Visual </a:t>
            </a:r>
            <a:r>
              <a:rPr lang="ru-RU" sz="2400" dirty="0" smtClean="0"/>
              <a:t>С, </a:t>
            </a:r>
            <a:r>
              <a:rPr lang="en-US" sz="2400" dirty="0" smtClean="0"/>
              <a:t>Delphi). </a:t>
            </a:r>
            <a:endParaRPr lang="ru-RU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143380"/>
            <a:ext cx="278439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трелка вправо 7"/>
          <p:cNvSpPr/>
          <p:nvPr/>
        </p:nvSpPr>
        <p:spPr>
          <a:xfrm flipH="1">
            <a:off x="3643306" y="5214950"/>
            <a:ext cx="357190" cy="214314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>
                    <a:lumMod val="95000"/>
                  </a:schemeClr>
                </a:solidFill>
              </a:ln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43636" y="3429000"/>
            <a:ext cx="3000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Система </a:t>
            </a:r>
            <a:r>
              <a:rPr lang="ru-RU" sz="1400" dirty="0" err="1" smtClean="0"/>
              <a:t>програмування</a:t>
            </a:r>
            <a:r>
              <a:rPr lang="ru-RU" sz="1400" dirty="0" smtClean="0"/>
              <a:t> </a:t>
            </a:r>
            <a:r>
              <a:rPr lang="en-US" sz="1400" dirty="0" smtClean="0"/>
              <a:t>Turbo Pascal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57158" y="6429396"/>
            <a:ext cx="3357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/>
              <a:t>Візуальна</a:t>
            </a:r>
            <a:r>
              <a:rPr lang="en-US" sz="1400" dirty="0" smtClean="0"/>
              <a:t> c</a:t>
            </a:r>
            <a:r>
              <a:rPr lang="ru-RU" sz="1400" dirty="0" err="1" smtClean="0"/>
              <a:t>истема</a:t>
            </a:r>
            <a:r>
              <a:rPr lang="ru-RU" sz="1400" dirty="0" smtClean="0"/>
              <a:t> </a:t>
            </a:r>
            <a:r>
              <a:rPr lang="ru-RU" sz="1400" dirty="0" err="1" smtClean="0"/>
              <a:t>програмування</a:t>
            </a:r>
            <a:r>
              <a:rPr lang="ru-RU" sz="1400" dirty="0" smtClean="0"/>
              <a:t> </a:t>
            </a:r>
            <a:r>
              <a:rPr lang="en-US" sz="1400" dirty="0" err="1" smtClean="0"/>
              <a:t>Visul</a:t>
            </a:r>
            <a:r>
              <a:rPr lang="en-US" sz="1400" dirty="0" smtClean="0"/>
              <a:t> C</a:t>
            </a:r>
            <a:endParaRPr lang="ru-RU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Исторія</a:t>
            </a:r>
            <a:r>
              <a:rPr lang="uk-UA" dirty="0" smtClean="0"/>
              <a:t> С++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2500306"/>
            <a:ext cx="5214974" cy="3757625"/>
          </a:xfrm>
        </p:spPr>
        <p:txBody>
          <a:bodyPr>
            <a:normAutofit/>
          </a:bodyPr>
          <a:lstStyle/>
          <a:p>
            <a:pPr marL="0" indent="541338" algn="just">
              <a:buNone/>
            </a:pPr>
            <a:r>
              <a:rPr lang="ru-RU" sz="2800" dirty="0" err="1">
                <a:latin typeface="+mj-lt"/>
              </a:rPr>
              <a:t>Мова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програмування</a:t>
            </a:r>
            <a:r>
              <a:rPr lang="ru-RU" sz="2800" dirty="0">
                <a:latin typeface="+mj-lt"/>
              </a:rPr>
              <a:t> С++ </a:t>
            </a:r>
            <a:r>
              <a:rPr lang="ru-RU" sz="2800" dirty="0" err="1">
                <a:latin typeface="+mj-lt"/>
              </a:rPr>
              <a:t>була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розроблена</a:t>
            </a:r>
            <a:r>
              <a:rPr lang="ru-RU" sz="2800" dirty="0">
                <a:latin typeface="+mj-lt"/>
              </a:rPr>
              <a:t> на початку </a:t>
            </a:r>
            <a:r>
              <a:rPr lang="ru-RU" sz="2800" dirty="0" smtClean="0">
                <a:latin typeface="+mj-lt"/>
              </a:rPr>
              <a:t>80-х </a:t>
            </a:r>
            <a:r>
              <a:rPr lang="ru-RU" sz="2800" dirty="0" err="1">
                <a:latin typeface="+mj-lt"/>
              </a:rPr>
              <a:t>років</a:t>
            </a:r>
            <a:r>
              <a:rPr lang="ru-RU" sz="2800" dirty="0">
                <a:latin typeface="+mj-lt"/>
              </a:rPr>
              <a:t> ХХ ст. в </a:t>
            </a:r>
            <a:r>
              <a:rPr lang="ru-RU" sz="2800" dirty="0" err="1">
                <a:latin typeface="+mj-lt"/>
              </a:rPr>
              <a:t>компанії</a:t>
            </a:r>
            <a:r>
              <a:rPr lang="ru-RU" sz="2800" dirty="0">
                <a:latin typeface="+mj-lt"/>
              </a:rPr>
              <a:t> </a:t>
            </a:r>
            <a:r>
              <a:rPr lang="en-US" sz="2800" dirty="0">
                <a:latin typeface="+mj-lt"/>
              </a:rPr>
              <a:t>Bell Laboratories</a:t>
            </a:r>
            <a:r>
              <a:rPr lang="ru-RU" sz="2800" dirty="0">
                <a:latin typeface="+mj-lt"/>
              </a:rPr>
              <a:t>, </a:t>
            </a:r>
            <a:r>
              <a:rPr lang="ru-RU" sz="2800" dirty="0" err="1">
                <a:latin typeface="+mj-lt"/>
              </a:rPr>
              <a:t>місто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Мюррей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Хілл</a:t>
            </a:r>
            <a:r>
              <a:rPr lang="ru-RU" sz="2800" dirty="0">
                <a:latin typeface="+mj-lt"/>
              </a:rPr>
              <a:t>, штат </a:t>
            </a:r>
            <a:r>
              <a:rPr lang="ru-RU" sz="2800" dirty="0" err="1">
                <a:latin typeface="+mj-lt"/>
              </a:rPr>
              <a:t>Нью-Джерсі</a:t>
            </a:r>
            <a:r>
              <a:rPr lang="ru-RU" sz="2800" dirty="0">
                <a:latin typeface="+mj-lt"/>
              </a:rPr>
              <a:t> Бьярном Страустрапом (</a:t>
            </a:r>
            <a:r>
              <a:rPr lang="en-US" sz="2800" dirty="0" err="1">
                <a:latin typeface="+mj-lt"/>
              </a:rPr>
              <a:t>Bjarne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Stroustrup</a:t>
            </a:r>
            <a:r>
              <a:rPr lang="ru-RU" sz="2800" dirty="0">
                <a:latin typeface="+mj-lt"/>
              </a:rPr>
              <a:t>).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7128" r="26937"/>
          <a:stretch>
            <a:fillRect/>
          </a:stretch>
        </p:blipFill>
        <p:spPr bwMode="auto">
          <a:xfrm>
            <a:off x="5857884" y="2500306"/>
            <a:ext cx="2643206" cy="2672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286512" y="5286388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Бьярн Страустрап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317070" cy="990600"/>
          </a:xfrm>
        </p:spPr>
        <p:txBody>
          <a:bodyPr>
            <a:normAutofit fontScale="90000"/>
          </a:bodyPr>
          <a:lstStyle/>
          <a:p>
            <a:r>
              <a:rPr lang="uk-UA" dirty="0" err="1" smtClean="0"/>
              <a:t>Подійно-орієнтоване</a:t>
            </a:r>
            <a:r>
              <a:rPr lang="uk-UA" dirty="0" smtClean="0"/>
              <a:t> програмування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uk-UA" dirty="0"/>
              <a:t>Згідно до основної ідеї </a:t>
            </a:r>
            <a:r>
              <a:rPr lang="uk-UA" dirty="0" err="1"/>
              <a:t>подійно-орієнтованого</a:t>
            </a:r>
            <a:r>
              <a:rPr lang="uk-UA" dirty="0"/>
              <a:t> програмування, </a:t>
            </a:r>
            <a:r>
              <a:rPr lang="uk-UA" b="1" dirty="0"/>
              <a:t>програма – це сукупність об’єктів, кожний з яких реагує на деякий обмежений набір подій.</a:t>
            </a:r>
            <a:endParaRPr lang="ru-RU" dirty="0"/>
          </a:p>
          <a:p>
            <a:pPr algn="just">
              <a:buNone/>
            </a:pPr>
            <a:r>
              <a:rPr lang="uk-UA" dirty="0"/>
              <a:t>Програма має дві складові частини: </a:t>
            </a:r>
            <a:endParaRPr lang="ru-RU" dirty="0"/>
          </a:p>
          <a:p>
            <a:pPr algn="just"/>
            <a:r>
              <a:rPr lang="uk-UA" dirty="0"/>
              <a:t>і</a:t>
            </a:r>
            <a:r>
              <a:rPr lang="uk-UA" dirty="0" smtClean="0"/>
              <a:t>нтерфейс </a:t>
            </a:r>
            <a:r>
              <a:rPr lang="uk-UA" dirty="0"/>
              <a:t>користувача – забезпечує введення і виведення інформації; </a:t>
            </a:r>
            <a:endParaRPr lang="ru-RU" dirty="0"/>
          </a:p>
          <a:p>
            <a:pPr algn="just"/>
            <a:r>
              <a:rPr lang="uk-UA" dirty="0"/>
              <a:t>програмний код – забезпечує опрацювання інформації.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108</TotalTime>
  <Words>725</Words>
  <Application>Microsoft Office PowerPoint</Application>
  <PresentationFormat>Экран (4:3)</PresentationFormat>
  <Paragraphs>60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Обычная</vt:lpstr>
      <vt:lpstr>Поняття про мови програмування</vt:lpstr>
      <vt:lpstr>Поняття мови програмування</vt:lpstr>
      <vt:lpstr>Алфавіт мови програмування</vt:lpstr>
      <vt:lpstr>Класифікація мов програмування</vt:lpstr>
      <vt:lpstr>Інтерпретатори та компілятори</vt:lpstr>
      <vt:lpstr>Правила</vt:lpstr>
      <vt:lpstr>Системи мов програмування</vt:lpstr>
      <vt:lpstr>Исторія С++</vt:lpstr>
      <vt:lpstr>Подійно-орієнтоване програмування</vt:lpstr>
      <vt:lpstr>Інтерфейс</vt:lpstr>
      <vt:lpstr>Елементи управління</vt:lpstr>
      <vt:lpstr>Події</vt:lpstr>
      <vt:lpstr>Властивості об’єктів</vt:lpstr>
      <vt:lpstr>Методи</vt:lpstr>
    </vt:vector>
  </TitlesOfParts>
  <Company>KPU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Поняття про мови програмування</dc:title>
  <dc:creator>betta</dc:creator>
  <cp:lastModifiedBy>stud</cp:lastModifiedBy>
  <cp:revision>17</cp:revision>
  <dcterms:created xsi:type="dcterms:W3CDTF">2011-10-20T09:47:54Z</dcterms:created>
  <dcterms:modified xsi:type="dcterms:W3CDTF">2012-09-24T07:38:28Z</dcterms:modified>
</cp:coreProperties>
</file>