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6553"/>
    <a:srgbClr val="544136"/>
    <a:srgbClr val="4F3927"/>
    <a:srgbClr val="F7BFF0"/>
    <a:srgbClr val="B686DA"/>
    <a:srgbClr val="616B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1B5CA-6AB0-4C3E-8B49-C58B1C5B6A19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4A8765C-9AFD-4735-A3DC-BCDC3ED75637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noProof="0" dirty="0" err="1" smtClean="0"/>
            <a:t>Комп</a:t>
          </a:r>
          <a:r>
            <a:rPr lang="uk-UA" dirty="0" err="1" smtClean="0"/>
            <a:t>’</a:t>
          </a:r>
          <a:r>
            <a:rPr lang="uk-UA" dirty="0" err="1" smtClean="0"/>
            <a:t>ютерна</a:t>
          </a:r>
          <a:r>
            <a:rPr lang="uk-UA" dirty="0" smtClean="0"/>
            <a:t> презентація</a:t>
          </a:r>
          <a:endParaRPr lang="uk-UA" dirty="0"/>
        </a:p>
      </dgm:t>
    </dgm:pt>
    <dgm:pt modelId="{BDC72273-78F1-4428-90C3-C50D9AEE77F4}" type="parTrans" cxnId="{C342FC6E-E3B9-44D7-9789-5F7A4D216352}">
      <dgm:prSet/>
      <dgm:spPr/>
      <dgm:t>
        <a:bodyPr/>
        <a:lstStyle/>
        <a:p>
          <a:endParaRPr lang="ru-RU"/>
        </a:p>
      </dgm:t>
    </dgm:pt>
    <dgm:pt modelId="{55421FAC-338E-41CE-B813-7FEF0466E21B}" type="sibTrans" cxnId="{C342FC6E-E3B9-44D7-9789-5F7A4D216352}">
      <dgm:prSet/>
      <dgm:spPr/>
      <dgm:t>
        <a:bodyPr/>
        <a:lstStyle/>
        <a:p>
          <a:endParaRPr lang="ru-RU"/>
        </a:p>
      </dgm:t>
    </dgm:pt>
    <dgm:pt modelId="{C5C2007E-961F-4D4D-9320-DC8C4FB88E0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noProof="0" dirty="0" err="1" smtClean="0"/>
            <a:t>Слайдова</a:t>
          </a:r>
          <a:endParaRPr lang="uk-UA" noProof="0" dirty="0"/>
        </a:p>
      </dgm:t>
    </dgm:pt>
    <dgm:pt modelId="{F15875F9-645A-4477-85B5-120D9CBE8368}" type="parTrans" cxnId="{BA9DE24F-2180-4DA3-8D58-FC55E8C877B9}">
      <dgm:prSet/>
      <dgm:spPr/>
      <dgm:t>
        <a:bodyPr/>
        <a:lstStyle/>
        <a:p>
          <a:endParaRPr lang="ru-RU"/>
        </a:p>
      </dgm:t>
    </dgm:pt>
    <dgm:pt modelId="{E8FB9290-3BB8-4619-8C60-B288911C73EB}" type="sibTrans" cxnId="{BA9DE24F-2180-4DA3-8D58-FC55E8C877B9}">
      <dgm:prSet/>
      <dgm:spPr/>
      <dgm:t>
        <a:bodyPr/>
        <a:lstStyle/>
        <a:p>
          <a:endParaRPr lang="ru-RU"/>
        </a:p>
      </dgm:t>
    </dgm:pt>
    <dgm:pt modelId="{D9EBC25F-609C-4C02-93AC-F6E7B4212A73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/>
            <a:t>Потокова</a:t>
          </a:r>
          <a:endParaRPr lang="ru-RU" dirty="0"/>
        </a:p>
      </dgm:t>
    </dgm:pt>
    <dgm:pt modelId="{F3C2A83D-4660-475A-A422-1A4B8D172E2E}" type="parTrans" cxnId="{34694636-CCD4-4073-8674-E410CF10277D}">
      <dgm:prSet/>
      <dgm:spPr/>
      <dgm:t>
        <a:bodyPr/>
        <a:lstStyle/>
        <a:p>
          <a:endParaRPr lang="ru-RU"/>
        </a:p>
      </dgm:t>
    </dgm:pt>
    <dgm:pt modelId="{F7A389AE-D145-49F3-9BA8-E35D3E3D9D06}" type="sibTrans" cxnId="{34694636-CCD4-4073-8674-E410CF10277D}">
      <dgm:prSet/>
      <dgm:spPr/>
      <dgm:t>
        <a:bodyPr/>
        <a:lstStyle/>
        <a:p>
          <a:endParaRPr lang="ru-RU"/>
        </a:p>
      </dgm:t>
    </dgm:pt>
    <dgm:pt modelId="{9394B140-070D-4296-86DA-BB0548312CE4}" type="pres">
      <dgm:prSet presAssocID="{8311B5CA-6AB0-4C3E-8B49-C58B1C5B6A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8829385-D895-40F5-856B-99D317EA9D39}" type="pres">
      <dgm:prSet presAssocID="{B4A8765C-9AFD-4735-A3DC-BCDC3ED75637}" presName="hierRoot1" presStyleCnt="0">
        <dgm:presLayoutVars>
          <dgm:hierBranch val="init"/>
        </dgm:presLayoutVars>
      </dgm:prSet>
      <dgm:spPr/>
    </dgm:pt>
    <dgm:pt modelId="{C8D462D5-87C9-4D82-A120-29DDC059D1D4}" type="pres">
      <dgm:prSet presAssocID="{B4A8765C-9AFD-4735-A3DC-BCDC3ED75637}" presName="rootComposite1" presStyleCnt="0"/>
      <dgm:spPr/>
    </dgm:pt>
    <dgm:pt modelId="{2C36A352-818C-4C1D-9073-4F1EBC9FEB45}" type="pres">
      <dgm:prSet presAssocID="{B4A8765C-9AFD-4735-A3DC-BCDC3ED7563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CA540C-52FA-447C-83D9-2EE8338F9996}" type="pres">
      <dgm:prSet presAssocID="{B4A8765C-9AFD-4735-A3DC-BCDC3ED75637}" presName="rootConnector1" presStyleLbl="node1" presStyleIdx="0" presStyleCnt="0"/>
      <dgm:spPr/>
    </dgm:pt>
    <dgm:pt modelId="{43ACCCFB-86B6-437B-BAA6-29E1F73D0DDE}" type="pres">
      <dgm:prSet presAssocID="{B4A8765C-9AFD-4735-A3DC-BCDC3ED75637}" presName="hierChild2" presStyleCnt="0"/>
      <dgm:spPr/>
    </dgm:pt>
    <dgm:pt modelId="{9E0C8026-42F3-4BAF-81B3-1F7860C5EB79}" type="pres">
      <dgm:prSet presAssocID="{F15875F9-645A-4477-85B5-120D9CBE8368}" presName="Name37" presStyleLbl="parChTrans1D2" presStyleIdx="0" presStyleCnt="2"/>
      <dgm:spPr/>
    </dgm:pt>
    <dgm:pt modelId="{28ED61E1-F962-4AFF-BE90-9826374E8F32}" type="pres">
      <dgm:prSet presAssocID="{C5C2007E-961F-4D4D-9320-DC8C4FB88E0F}" presName="hierRoot2" presStyleCnt="0">
        <dgm:presLayoutVars>
          <dgm:hierBranch val="init"/>
        </dgm:presLayoutVars>
      </dgm:prSet>
      <dgm:spPr/>
    </dgm:pt>
    <dgm:pt modelId="{8F746FD8-3B58-4334-9DEF-8FE70791F75E}" type="pres">
      <dgm:prSet presAssocID="{C5C2007E-961F-4D4D-9320-DC8C4FB88E0F}" presName="rootComposite" presStyleCnt="0"/>
      <dgm:spPr/>
    </dgm:pt>
    <dgm:pt modelId="{4B564F8B-D008-4E38-B890-0333C156F2C1}" type="pres">
      <dgm:prSet presAssocID="{C5C2007E-961F-4D4D-9320-DC8C4FB88E0F}" presName="rootText" presStyleLbl="node2" presStyleIdx="0" presStyleCnt="2">
        <dgm:presLayoutVars>
          <dgm:chPref val="3"/>
        </dgm:presLayoutVars>
      </dgm:prSet>
      <dgm:spPr/>
    </dgm:pt>
    <dgm:pt modelId="{5206E062-4B5B-4153-92EE-DF2486A7D807}" type="pres">
      <dgm:prSet presAssocID="{C5C2007E-961F-4D4D-9320-DC8C4FB88E0F}" presName="rootConnector" presStyleLbl="node2" presStyleIdx="0" presStyleCnt="2"/>
      <dgm:spPr/>
    </dgm:pt>
    <dgm:pt modelId="{5CF37001-C0A0-40DE-8FE8-600717D42E5C}" type="pres">
      <dgm:prSet presAssocID="{C5C2007E-961F-4D4D-9320-DC8C4FB88E0F}" presName="hierChild4" presStyleCnt="0"/>
      <dgm:spPr/>
    </dgm:pt>
    <dgm:pt modelId="{0AE30634-62E3-4976-B3E7-69463EEF9B4B}" type="pres">
      <dgm:prSet presAssocID="{C5C2007E-961F-4D4D-9320-DC8C4FB88E0F}" presName="hierChild5" presStyleCnt="0"/>
      <dgm:spPr/>
    </dgm:pt>
    <dgm:pt modelId="{A7CAAC35-4681-4CF2-A391-40B75C982F2E}" type="pres">
      <dgm:prSet presAssocID="{F3C2A83D-4660-475A-A422-1A4B8D172E2E}" presName="Name37" presStyleLbl="parChTrans1D2" presStyleIdx="1" presStyleCnt="2"/>
      <dgm:spPr/>
    </dgm:pt>
    <dgm:pt modelId="{92D8002A-CE2C-40E5-8108-837FB1F19E5F}" type="pres">
      <dgm:prSet presAssocID="{D9EBC25F-609C-4C02-93AC-F6E7B4212A73}" presName="hierRoot2" presStyleCnt="0">
        <dgm:presLayoutVars>
          <dgm:hierBranch val="init"/>
        </dgm:presLayoutVars>
      </dgm:prSet>
      <dgm:spPr/>
    </dgm:pt>
    <dgm:pt modelId="{87DD38A9-9D3C-41C8-9F1C-816F125D400D}" type="pres">
      <dgm:prSet presAssocID="{D9EBC25F-609C-4C02-93AC-F6E7B4212A73}" presName="rootComposite" presStyleCnt="0"/>
      <dgm:spPr/>
    </dgm:pt>
    <dgm:pt modelId="{5F114684-B865-4419-9C2E-BFA250503A79}" type="pres">
      <dgm:prSet presAssocID="{D9EBC25F-609C-4C02-93AC-F6E7B4212A73}" presName="rootText" presStyleLbl="node2" presStyleIdx="1" presStyleCnt="2">
        <dgm:presLayoutVars>
          <dgm:chPref val="3"/>
        </dgm:presLayoutVars>
      </dgm:prSet>
      <dgm:spPr/>
    </dgm:pt>
    <dgm:pt modelId="{468A9164-05B0-4D23-A0A1-FBB565ECFF55}" type="pres">
      <dgm:prSet presAssocID="{D9EBC25F-609C-4C02-93AC-F6E7B4212A73}" presName="rootConnector" presStyleLbl="node2" presStyleIdx="1" presStyleCnt="2"/>
      <dgm:spPr/>
    </dgm:pt>
    <dgm:pt modelId="{B1431B58-57B4-441C-97FE-D63626AB3C90}" type="pres">
      <dgm:prSet presAssocID="{D9EBC25F-609C-4C02-93AC-F6E7B4212A73}" presName="hierChild4" presStyleCnt="0"/>
      <dgm:spPr/>
    </dgm:pt>
    <dgm:pt modelId="{DA95D86A-2298-4AC2-8273-444BAF5A754F}" type="pres">
      <dgm:prSet presAssocID="{D9EBC25F-609C-4C02-93AC-F6E7B4212A73}" presName="hierChild5" presStyleCnt="0"/>
      <dgm:spPr/>
    </dgm:pt>
    <dgm:pt modelId="{ABE90592-1C92-4D62-A213-8EE45412E41D}" type="pres">
      <dgm:prSet presAssocID="{B4A8765C-9AFD-4735-A3DC-BCDC3ED75637}" presName="hierChild3" presStyleCnt="0"/>
      <dgm:spPr/>
    </dgm:pt>
  </dgm:ptLst>
  <dgm:cxnLst>
    <dgm:cxn modelId="{4278014D-7433-42E5-839A-68541DCC076D}" type="presOf" srcId="{F15875F9-645A-4477-85B5-120D9CBE8368}" destId="{9E0C8026-42F3-4BAF-81B3-1F7860C5EB79}" srcOrd="0" destOrd="0" presId="urn:microsoft.com/office/officeart/2005/8/layout/orgChart1"/>
    <dgm:cxn modelId="{5B09AC51-774E-4382-8C36-EA0EE4F301D3}" type="presOf" srcId="{8311B5CA-6AB0-4C3E-8B49-C58B1C5B6A19}" destId="{9394B140-070D-4296-86DA-BB0548312CE4}" srcOrd="0" destOrd="0" presId="urn:microsoft.com/office/officeart/2005/8/layout/orgChart1"/>
    <dgm:cxn modelId="{A302E555-CA98-4043-87C8-A77A4E32D2A1}" type="presOf" srcId="{B4A8765C-9AFD-4735-A3DC-BCDC3ED75637}" destId="{2C36A352-818C-4C1D-9073-4F1EBC9FEB45}" srcOrd="0" destOrd="0" presId="urn:microsoft.com/office/officeart/2005/8/layout/orgChart1"/>
    <dgm:cxn modelId="{BA9DE24F-2180-4DA3-8D58-FC55E8C877B9}" srcId="{B4A8765C-9AFD-4735-A3DC-BCDC3ED75637}" destId="{C5C2007E-961F-4D4D-9320-DC8C4FB88E0F}" srcOrd="0" destOrd="0" parTransId="{F15875F9-645A-4477-85B5-120D9CBE8368}" sibTransId="{E8FB9290-3BB8-4619-8C60-B288911C73EB}"/>
    <dgm:cxn modelId="{C342FC6E-E3B9-44D7-9789-5F7A4D216352}" srcId="{8311B5CA-6AB0-4C3E-8B49-C58B1C5B6A19}" destId="{B4A8765C-9AFD-4735-A3DC-BCDC3ED75637}" srcOrd="0" destOrd="0" parTransId="{BDC72273-78F1-4428-90C3-C50D9AEE77F4}" sibTransId="{55421FAC-338E-41CE-B813-7FEF0466E21B}"/>
    <dgm:cxn modelId="{34694636-CCD4-4073-8674-E410CF10277D}" srcId="{B4A8765C-9AFD-4735-A3DC-BCDC3ED75637}" destId="{D9EBC25F-609C-4C02-93AC-F6E7B4212A73}" srcOrd="1" destOrd="0" parTransId="{F3C2A83D-4660-475A-A422-1A4B8D172E2E}" sibTransId="{F7A389AE-D145-49F3-9BA8-E35D3E3D9D06}"/>
    <dgm:cxn modelId="{2EB1AF9B-3701-4D35-A9F8-6CA115FC8D98}" type="presOf" srcId="{D9EBC25F-609C-4C02-93AC-F6E7B4212A73}" destId="{468A9164-05B0-4D23-A0A1-FBB565ECFF55}" srcOrd="1" destOrd="0" presId="urn:microsoft.com/office/officeart/2005/8/layout/orgChart1"/>
    <dgm:cxn modelId="{42599E69-0C39-4809-A0DE-520EDAAC2C40}" type="presOf" srcId="{C5C2007E-961F-4D4D-9320-DC8C4FB88E0F}" destId="{5206E062-4B5B-4153-92EE-DF2486A7D807}" srcOrd="1" destOrd="0" presId="urn:microsoft.com/office/officeart/2005/8/layout/orgChart1"/>
    <dgm:cxn modelId="{9ABF4CFB-77B0-42FC-9D2D-F1644E6318E6}" type="presOf" srcId="{F3C2A83D-4660-475A-A422-1A4B8D172E2E}" destId="{A7CAAC35-4681-4CF2-A391-40B75C982F2E}" srcOrd="0" destOrd="0" presId="urn:microsoft.com/office/officeart/2005/8/layout/orgChart1"/>
    <dgm:cxn modelId="{A78840AD-5DE7-4EB2-99BA-F29515724A8E}" type="presOf" srcId="{B4A8765C-9AFD-4735-A3DC-BCDC3ED75637}" destId="{FACA540C-52FA-447C-83D9-2EE8338F9996}" srcOrd="1" destOrd="0" presId="urn:microsoft.com/office/officeart/2005/8/layout/orgChart1"/>
    <dgm:cxn modelId="{90462113-DE84-4B6C-AF41-F7BAA4E57693}" type="presOf" srcId="{C5C2007E-961F-4D4D-9320-DC8C4FB88E0F}" destId="{4B564F8B-D008-4E38-B890-0333C156F2C1}" srcOrd="0" destOrd="0" presId="urn:microsoft.com/office/officeart/2005/8/layout/orgChart1"/>
    <dgm:cxn modelId="{F7652F7F-CADE-4590-A42B-B6320667AF7F}" type="presOf" srcId="{D9EBC25F-609C-4C02-93AC-F6E7B4212A73}" destId="{5F114684-B865-4419-9C2E-BFA250503A79}" srcOrd="0" destOrd="0" presId="urn:microsoft.com/office/officeart/2005/8/layout/orgChart1"/>
    <dgm:cxn modelId="{E94D1251-F871-4CE6-B221-B0600B790950}" type="presParOf" srcId="{9394B140-070D-4296-86DA-BB0548312CE4}" destId="{28829385-D895-40F5-856B-99D317EA9D39}" srcOrd="0" destOrd="0" presId="urn:microsoft.com/office/officeart/2005/8/layout/orgChart1"/>
    <dgm:cxn modelId="{8FE0EB4C-2BDE-4FDB-B2A7-42073B4410A5}" type="presParOf" srcId="{28829385-D895-40F5-856B-99D317EA9D39}" destId="{C8D462D5-87C9-4D82-A120-29DDC059D1D4}" srcOrd="0" destOrd="0" presId="urn:microsoft.com/office/officeart/2005/8/layout/orgChart1"/>
    <dgm:cxn modelId="{C8EE7C94-9BF5-4E27-A9D7-04FD819B86B8}" type="presParOf" srcId="{C8D462D5-87C9-4D82-A120-29DDC059D1D4}" destId="{2C36A352-818C-4C1D-9073-4F1EBC9FEB45}" srcOrd="0" destOrd="0" presId="urn:microsoft.com/office/officeart/2005/8/layout/orgChart1"/>
    <dgm:cxn modelId="{9FF8E0D5-38CD-4066-B04A-C35E7F161934}" type="presParOf" srcId="{C8D462D5-87C9-4D82-A120-29DDC059D1D4}" destId="{FACA540C-52FA-447C-83D9-2EE8338F9996}" srcOrd="1" destOrd="0" presId="urn:microsoft.com/office/officeart/2005/8/layout/orgChart1"/>
    <dgm:cxn modelId="{11A9862D-769C-462E-AF6E-BEEAE27D1ABA}" type="presParOf" srcId="{28829385-D895-40F5-856B-99D317EA9D39}" destId="{43ACCCFB-86B6-437B-BAA6-29E1F73D0DDE}" srcOrd="1" destOrd="0" presId="urn:microsoft.com/office/officeart/2005/8/layout/orgChart1"/>
    <dgm:cxn modelId="{F516E583-125C-4D11-B9FD-B2FB811722C8}" type="presParOf" srcId="{43ACCCFB-86B6-437B-BAA6-29E1F73D0DDE}" destId="{9E0C8026-42F3-4BAF-81B3-1F7860C5EB79}" srcOrd="0" destOrd="0" presId="urn:microsoft.com/office/officeart/2005/8/layout/orgChart1"/>
    <dgm:cxn modelId="{2DDABCFE-FB44-4779-97DB-5DB7EFB493E9}" type="presParOf" srcId="{43ACCCFB-86B6-437B-BAA6-29E1F73D0DDE}" destId="{28ED61E1-F962-4AFF-BE90-9826374E8F32}" srcOrd="1" destOrd="0" presId="urn:microsoft.com/office/officeart/2005/8/layout/orgChart1"/>
    <dgm:cxn modelId="{48DE34B7-D430-492A-A634-AFF987A81CAA}" type="presParOf" srcId="{28ED61E1-F962-4AFF-BE90-9826374E8F32}" destId="{8F746FD8-3B58-4334-9DEF-8FE70791F75E}" srcOrd="0" destOrd="0" presId="urn:microsoft.com/office/officeart/2005/8/layout/orgChart1"/>
    <dgm:cxn modelId="{C2EB1D7D-8AD0-4194-84E1-B58B28A423A3}" type="presParOf" srcId="{8F746FD8-3B58-4334-9DEF-8FE70791F75E}" destId="{4B564F8B-D008-4E38-B890-0333C156F2C1}" srcOrd="0" destOrd="0" presId="urn:microsoft.com/office/officeart/2005/8/layout/orgChart1"/>
    <dgm:cxn modelId="{38288C52-8B07-4704-9A59-188619F77738}" type="presParOf" srcId="{8F746FD8-3B58-4334-9DEF-8FE70791F75E}" destId="{5206E062-4B5B-4153-92EE-DF2486A7D807}" srcOrd="1" destOrd="0" presId="urn:microsoft.com/office/officeart/2005/8/layout/orgChart1"/>
    <dgm:cxn modelId="{969613D5-F95A-4C78-9C0B-F5CAEB14C8E2}" type="presParOf" srcId="{28ED61E1-F962-4AFF-BE90-9826374E8F32}" destId="{5CF37001-C0A0-40DE-8FE8-600717D42E5C}" srcOrd="1" destOrd="0" presId="urn:microsoft.com/office/officeart/2005/8/layout/orgChart1"/>
    <dgm:cxn modelId="{1A6AE431-B488-4A6E-9506-E8EC8E58DE14}" type="presParOf" srcId="{28ED61E1-F962-4AFF-BE90-9826374E8F32}" destId="{0AE30634-62E3-4976-B3E7-69463EEF9B4B}" srcOrd="2" destOrd="0" presId="urn:microsoft.com/office/officeart/2005/8/layout/orgChart1"/>
    <dgm:cxn modelId="{93FA31DE-4BCB-447B-8C2D-AD5816537CEC}" type="presParOf" srcId="{43ACCCFB-86B6-437B-BAA6-29E1F73D0DDE}" destId="{A7CAAC35-4681-4CF2-A391-40B75C982F2E}" srcOrd="2" destOrd="0" presId="urn:microsoft.com/office/officeart/2005/8/layout/orgChart1"/>
    <dgm:cxn modelId="{23E7C2DC-1B37-436F-B243-81D6D4D7AB24}" type="presParOf" srcId="{43ACCCFB-86B6-437B-BAA6-29E1F73D0DDE}" destId="{92D8002A-CE2C-40E5-8108-837FB1F19E5F}" srcOrd="3" destOrd="0" presId="urn:microsoft.com/office/officeart/2005/8/layout/orgChart1"/>
    <dgm:cxn modelId="{40E80EBE-13F2-43D2-907A-16EFE521EE4A}" type="presParOf" srcId="{92D8002A-CE2C-40E5-8108-837FB1F19E5F}" destId="{87DD38A9-9D3C-41C8-9F1C-816F125D400D}" srcOrd="0" destOrd="0" presId="urn:microsoft.com/office/officeart/2005/8/layout/orgChart1"/>
    <dgm:cxn modelId="{96CAC9D4-BE3A-4A18-A9E0-6E414F140D10}" type="presParOf" srcId="{87DD38A9-9D3C-41C8-9F1C-816F125D400D}" destId="{5F114684-B865-4419-9C2E-BFA250503A79}" srcOrd="0" destOrd="0" presId="urn:microsoft.com/office/officeart/2005/8/layout/orgChart1"/>
    <dgm:cxn modelId="{B3B46EC4-D4C6-4969-B9D4-25B75AF3B667}" type="presParOf" srcId="{87DD38A9-9D3C-41C8-9F1C-816F125D400D}" destId="{468A9164-05B0-4D23-A0A1-FBB565ECFF55}" srcOrd="1" destOrd="0" presId="urn:microsoft.com/office/officeart/2005/8/layout/orgChart1"/>
    <dgm:cxn modelId="{A1E80C8A-2413-4F5C-B6BB-EEC85486CB5D}" type="presParOf" srcId="{92D8002A-CE2C-40E5-8108-837FB1F19E5F}" destId="{B1431B58-57B4-441C-97FE-D63626AB3C90}" srcOrd="1" destOrd="0" presId="urn:microsoft.com/office/officeart/2005/8/layout/orgChart1"/>
    <dgm:cxn modelId="{C3B1E1DE-96A0-4326-ADD9-A07DF0DFEA2B}" type="presParOf" srcId="{92D8002A-CE2C-40E5-8108-837FB1F19E5F}" destId="{DA95D86A-2298-4AC2-8273-444BAF5A754F}" srcOrd="2" destOrd="0" presId="urn:microsoft.com/office/officeart/2005/8/layout/orgChart1"/>
    <dgm:cxn modelId="{2E84C5E9-B7F1-4627-9A82-F229F7A93D27}" type="presParOf" srcId="{28829385-D895-40F5-856B-99D317EA9D39}" destId="{ABE90592-1C92-4D62-A213-8EE45412E41D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833116-C124-47E1-9D0A-21E27BCF6BFF}" type="datetimeFigureOut">
              <a:rPr lang="ru-RU" smtClean="0"/>
              <a:t>30.10.2010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95CFAA5-4423-4751-BE6E-8379498B3B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429000"/>
            <a:ext cx="7715304" cy="1470025"/>
          </a:xfrm>
        </p:spPr>
        <p:txBody>
          <a:bodyPr>
            <a:noAutofit/>
          </a:bodyPr>
          <a:lstStyle/>
          <a:p>
            <a:r>
              <a:rPr lang="uk-UA" sz="4800" dirty="0" smtClean="0"/>
              <a:t>Комп’ютерні </a:t>
            </a:r>
            <a:br>
              <a:rPr lang="uk-UA" sz="4800" dirty="0" smtClean="0"/>
            </a:br>
            <a:r>
              <a:rPr lang="uk-UA" sz="4800" dirty="0" smtClean="0"/>
              <a:t/>
            </a:r>
            <a:br>
              <a:rPr lang="uk-UA" sz="4800" dirty="0" smtClean="0"/>
            </a:br>
            <a:r>
              <a:rPr lang="uk-UA" sz="4800" dirty="0" smtClean="0"/>
              <a:t>                       </a:t>
            </a:r>
            <a:r>
              <a:rPr lang="uk-UA" sz="4800" dirty="0" smtClean="0">
                <a:solidFill>
                  <a:schemeClr val="accent1">
                    <a:lumMod val="75000"/>
                  </a:schemeClr>
                </a:solidFill>
              </a:rPr>
              <a:t>презентації</a:t>
            </a:r>
            <a:endParaRPr lang="uk-UA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9848"/>
          </a:xfrm>
        </p:spPr>
        <p:txBody>
          <a:bodyPr/>
          <a:lstStyle/>
          <a:p>
            <a:pPr algn="ctr"/>
            <a:r>
              <a:rPr lang="uk-UA" dirty="0" smtClean="0"/>
              <a:t>Демонстрація презентації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857362"/>
            <a:ext cx="8715436" cy="2446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 smtClean="0"/>
              <a:t>Розпочати</a:t>
            </a:r>
            <a:r>
              <a:rPr lang="ru-RU" dirty="0" smtClean="0"/>
              <a:t> </a:t>
            </a:r>
            <a:r>
              <a:rPr lang="ru-RU" dirty="0" err="1" smtClean="0"/>
              <a:t>демонстрацію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слайда:</a:t>
            </a:r>
            <a:endParaRPr lang="ru-RU" dirty="0" smtClean="0"/>
          </a:p>
          <a:p>
            <a:pPr marL="265113" indent="-265113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smtClean="0"/>
              <a:t>Вкладка </a:t>
            </a:r>
            <a:r>
              <a:rPr lang="ru-RU" b="1" dirty="0" smtClean="0"/>
              <a:t>Показ </a:t>
            </a:r>
            <a:r>
              <a:rPr lang="ru-RU" b="1" dirty="0" err="1" smtClean="0"/>
              <a:t>слайдів</a:t>
            </a:r>
            <a:r>
              <a:rPr lang="ru-RU" b="1" dirty="0" smtClean="0"/>
              <a:t> </a:t>
            </a:r>
            <a:r>
              <a:rPr lang="ru-RU" dirty="0" smtClean="0"/>
              <a:t>у </a:t>
            </a:r>
            <a:r>
              <a:rPr lang="ru-RU" dirty="0" err="1" smtClean="0"/>
              <a:t>групі</a:t>
            </a:r>
            <a:r>
              <a:rPr lang="ru-RU" dirty="0" smtClean="0"/>
              <a:t> </a:t>
            </a:r>
            <a:r>
              <a:rPr lang="ru-RU" b="1" dirty="0" err="1" smtClean="0"/>
              <a:t>Розпочати</a:t>
            </a:r>
            <a:r>
              <a:rPr lang="ru-RU" b="1" dirty="0" smtClean="0"/>
              <a:t> показ </a:t>
            </a:r>
            <a:r>
              <a:rPr lang="ru-RU" b="1" dirty="0" err="1" smtClean="0"/>
              <a:t>слайдів</a:t>
            </a:r>
            <a:r>
              <a:rPr lang="ru-RU" b="1" dirty="0" smtClean="0"/>
              <a:t> </a:t>
            </a:r>
            <a:r>
              <a:rPr lang="ru-RU" dirty="0" smtClean="0"/>
              <a:t>одну </a:t>
            </a:r>
            <a:r>
              <a:rPr lang="ru-RU" dirty="0" err="1" smtClean="0"/>
              <a:t>з</a:t>
            </a:r>
            <a:r>
              <a:rPr lang="ru-RU" dirty="0" smtClean="0"/>
              <a:t> кнопок  </a:t>
            </a:r>
            <a:r>
              <a:rPr lang="ru-RU" b="1" dirty="0" smtClean="0"/>
              <a:t>З початку        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b="1" dirty="0" smtClean="0"/>
              <a:t>З поточного слайда</a:t>
            </a:r>
            <a:r>
              <a:rPr lang="ru-RU" b="1" dirty="0"/>
              <a:t> </a:t>
            </a:r>
            <a:endParaRPr lang="ru-RU" dirty="0" smtClean="0"/>
          </a:p>
          <a:p>
            <a:pPr marL="265113" indent="-265113">
              <a:lnSpc>
                <a:spcPct val="150000"/>
              </a:lnSpc>
              <a:buFont typeface="Wingdings" pitchFamily="2" charset="2"/>
              <a:buChar char="ü"/>
            </a:pPr>
            <a:r>
              <a:rPr lang="ru-RU" dirty="0" err="1" smtClean="0"/>
              <a:t>Натисненням</a:t>
            </a:r>
            <a:r>
              <a:rPr lang="ru-RU" dirty="0" smtClean="0"/>
              <a:t> </a:t>
            </a:r>
            <a:r>
              <a:rPr lang="ru-RU" dirty="0" err="1" smtClean="0"/>
              <a:t>клавіші</a:t>
            </a:r>
            <a:r>
              <a:rPr lang="ru-RU" dirty="0" smtClean="0"/>
              <a:t>  </a:t>
            </a:r>
            <a:r>
              <a:rPr lang="en-US" b="1" dirty="0" smtClean="0"/>
              <a:t>F5</a:t>
            </a:r>
            <a:r>
              <a:rPr lang="en-US" dirty="0" smtClean="0"/>
              <a:t>  </a:t>
            </a:r>
            <a:r>
              <a:rPr lang="ru-RU" dirty="0" smtClean="0"/>
              <a:t> </a:t>
            </a:r>
          </a:p>
          <a:p>
            <a:pPr marL="265113" indent="-265113">
              <a:lnSpc>
                <a:spcPct val="150000"/>
              </a:lnSpc>
              <a:buFont typeface="Wingdings" pitchFamily="2" charset="2"/>
              <a:buChar char="ü"/>
            </a:pPr>
            <a:r>
              <a:rPr lang="ru-RU" b="1" dirty="0" err="1" smtClean="0"/>
              <a:t>Вигляд</a:t>
            </a:r>
            <a:r>
              <a:rPr lang="ru-RU" b="1" dirty="0" smtClean="0"/>
              <a:t> </a:t>
            </a:r>
            <a:r>
              <a:rPr lang="ru-RU" dirty="0" smtClean="0">
                <a:sym typeface="Wingdings"/>
              </a:rPr>
              <a:t></a:t>
            </a:r>
            <a:r>
              <a:rPr lang="ru-RU" dirty="0" smtClean="0"/>
              <a:t> </a:t>
            </a:r>
            <a:r>
              <a:rPr lang="ru-RU" b="1" dirty="0" err="1" smtClean="0"/>
              <a:t>Режими</a:t>
            </a:r>
            <a:r>
              <a:rPr lang="ru-RU" b="1" dirty="0" smtClean="0"/>
              <a:t> перегляду </a:t>
            </a:r>
            <a:r>
              <a:rPr lang="ru-RU" b="1" dirty="0" err="1" smtClean="0"/>
              <a:t>презентації</a:t>
            </a:r>
            <a:r>
              <a:rPr lang="ru-RU" b="1" dirty="0" smtClean="0"/>
              <a:t> </a:t>
            </a:r>
            <a:r>
              <a:rPr lang="ru-RU" dirty="0" smtClean="0">
                <a:sym typeface="Wingdings"/>
              </a:rPr>
              <a:t> </a:t>
            </a:r>
            <a:r>
              <a:rPr lang="ru-RU" b="1" dirty="0" smtClean="0"/>
              <a:t>Показ </a:t>
            </a:r>
            <a:r>
              <a:rPr lang="ru-RU" b="1" dirty="0" err="1" smtClean="0"/>
              <a:t>слайдів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8038" y="2714620"/>
            <a:ext cx="427946" cy="40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1145" y="2786058"/>
            <a:ext cx="3524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4214818"/>
            <a:ext cx="87154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режимі</a:t>
            </a:r>
            <a:r>
              <a:rPr lang="ru-RU" dirty="0" smtClean="0"/>
              <a:t> </a:t>
            </a:r>
            <a:r>
              <a:rPr lang="ru-RU" dirty="0" err="1" smtClean="0"/>
              <a:t>демонстрації</a:t>
            </a:r>
            <a:r>
              <a:rPr lang="ru-RU" dirty="0" smtClean="0"/>
              <a:t> </a:t>
            </a:r>
            <a:r>
              <a:rPr lang="ru-RU" dirty="0" err="1" smtClean="0"/>
              <a:t>об’єкти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 </a:t>
            </a:r>
            <a:r>
              <a:rPr lang="ru-RU" dirty="0" err="1" smtClean="0"/>
              <a:t>з’являються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налаштувань</a:t>
            </a:r>
            <a:r>
              <a:rPr lang="ru-RU" dirty="0" smtClean="0"/>
              <a:t>:  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ru-RU" dirty="0" smtClean="0"/>
              <a:t>автоматично через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інтервал</a:t>
            </a:r>
            <a:r>
              <a:rPr lang="ru-RU" dirty="0" smtClean="0"/>
              <a:t> часу, 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ru-RU" dirty="0" err="1" smtClean="0"/>
              <a:t>після</a:t>
            </a:r>
            <a:r>
              <a:rPr lang="ru-RU" dirty="0" smtClean="0"/>
              <a:t>  </a:t>
            </a:r>
            <a:r>
              <a:rPr lang="ru-RU" dirty="0" err="1" smtClean="0"/>
              <a:t>натиснення</a:t>
            </a:r>
            <a:r>
              <a:rPr lang="ru-RU" dirty="0" smtClean="0"/>
              <a:t> </a:t>
            </a:r>
            <a:r>
              <a:rPr lang="ru-RU" dirty="0" err="1" smtClean="0"/>
              <a:t>лівої</a:t>
            </a:r>
            <a:r>
              <a:rPr lang="ru-RU" dirty="0" smtClean="0"/>
              <a:t> кнопки </a:t>
            </a:r>
            <a:r>
              <a:rPr lang="ru-RU" dirty="0" err="1" smtClean="0"/>
              <a:t>миші</a:t>
            </a:r>
            <a:r>
              <a:rPr lang="ru-RU" dirty="0"/>
              <a:t>,</a:t>
            </a:r>
          </a:p>
          <a:p>
            <a:pPr marL="722313" lvl="1" indent="-265113" algn="just">
              <a:buFont typeface="Arial" pitchFamily="34" charset="0"/>
              <a:buChar char="•"/>
            </a:pPr>
            <a:r>
              <a:rPr lang="ru-RU" dirty="0" err="1"/>
              <a:t>п</a:t>
            </a:r>
            <a:r>
              <a:rPr lang="ru-RU" dirty="0" err="1" smtClean="0"/>
              <a:t>ісля</a:t>
            </a:r>
            <a:r>
              <a:rPr lang="ru-RU" dirty="0" smtClean="0"/>
              <a:t> </a:t>
            </a:r>
            <a:r>
              <a:rPr lang="ru-RU" dirty="0" err="1" smtClean="0"/>
              <a:t>натиснення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клавіши</a:t>
            </a:r>
            <a:r>
              <a:rPr lang="ru-RU" dirty="0" smtClean="0"/>
              <a:t> </a:t>
            </a:r>
            <a:r>
              <a:rPr lang="ru-RU" dirty="0" err="1" smtClean="0"/>
              <a:t>клавіатури</a:t>
            </a:r>
            <a:r>
              <a:rPr lang="ru-RU" dirty="0" smtClean="0"/>
              <a:t> (</a:t>
            </a:r>
            <a:r>
              <a:rPr lang="ru-RU" dirty="0" err="1" smtClean="0"/>
              <a:t>клавіши</a:t>
            </a:r>
            <a:r>
              <a:rPr lang="ru-RU" dirty="0" smtClean="0"/>
              <a:t> </a:t>
            </a:r>
            <a:r>
              <a:rPr lang="ru-RU" dirty="0" err="1" smtClean="0"/>
              <a:t>керування</a:t>
            </a:r>
            <a:r>
              <a:rPr lang="ru-RU" dirty="0" smtClean="0"/>
              <a:t> курсором,  </a:t>
            </a:r>
            <a:r>
              <a:rPr lang="ru-RU" dirty="0" err="1" smtClean="0"/>
              <a:t>клавіша</a:t>
            </a:r>
            <a:r>
              <a:rPr lang="ru-RU" dirty="0" smtClean="0"/>
              <a:t> Пропуск).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err="1" smtClean="0"/>
              <a:t>Припинити</a:t>
            </a:r>
            <a:r>
              <a:rPr lang="ru-RU" dirty="0" smtClean="0"/>
              <a:t> </a:t>
            </a:r>
            <a:r>
              <a:rPr lang="ru-RU" dirty="0" err="1" smtClean="0"/>
              <a:t>демонстрацію</a:t>
            </a:r>
            <a:r>
              <a:rPr lang="ru-RU" dirty="0" smtClean="0"/>
              <a:t> </a:t>
            </a:r>
            <a:r>
              <a:rPr lang="ru-RU" dirty="0" err="1" smtClean="0"/>
              <a:t>презентації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, </a:t>
            </a:r>
            <a:r>
              <a:rPr lang="ru-RU" dirty="0" err="1" smtClean="0"/>
              <a:t>натиснувши</a:t>
            </a:r>
            <a:r>
              <a:rPr lang="ru-RU" dirty="0" smtClean="0"/>
              <a:t> </a:t>
            </a:r>
            <a:r>
              <a:rPr lang="ru-RU" dirty="0" err="1" smtClean="0"/>
              <a:t>клавішу</a:t>
            </a:r>
            <a:r>
              <a:rPr lang="ru-RU" dirty="0" smtClean="0"/>
              <a:t>  </a:t>
            </a:r>
            <a:r>
              <a:rPr lang="en-US" b="1" dirty="0" smtClean="0"/>
              <a:t>Esc</a:t>
            </a:r>
            <a:r>
              <a:rPr lang="en-US" dirty="0" smtClean="0"/>
              <a:t>. </a:t>
            </a:r>
            <a:endParaRPr lang="ru-RU" dirty="0" smtClean="0"/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Абетка для малят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00430" y="4357694"/>
            <a:ext cx="4953000" cy="1752600"/>
          </a:xfrm>
        </p:spPr>
        <p:txBody>
          <a:bodyPr/>
          <a:lstStyle/>
          <a:p>
            <a:r>
              <a:rPr lang="uk-UA" dirty="0" smtClean="0"/>
              <a:t>Виконав учень групи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714356"/>
            <a:ext cx="41504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Будинок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643314"/>
            <a:ext cx="4714908" cy="2571768"/>
          </a:xfrm>
          <a:prstGeom prst="rect">
            <a:avLst/>
          </a:prstGeom>
          <a:solidFill>
            <a:srgbClr val="8365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357290" y="2000240"/>
            <a:ext cx="6072230" cy="1643074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786050" y="4286256"/>
            <a:ext cx="1071570" cy="107157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4000504"/>
            <a:ext cx="1357322" cy="221457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8365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9" idx="0"/>
            <a:endCxn id="9" idx="2"/>
          </p:cNvCxnSpPr>
          <p:nvPr/>
        </p:nvCxnSpPr>
        <p:spPr>
          <a:xfrm rot="16200000" flipH="1">
            <a:off x="2786050" y="482204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9" idx="1"/>
            <a:endCxn id="9" idx="3"/>
          </p:cNvCxnSpPr>
          <p:nvPr/>
        </p:nvCxnSpPr>
        <p:spPr>
          <a:xfrm rot="10800000" flipH="1">
            <a:off x="2786050" y="482204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714356"/>
            <a:ext cx="3124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Квітка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2786050" y="2000240"/>
            <a:ext cx="3586699" cy="3571900"/>
            <a:chOff x="1771119" y="2071678"/>
            <a:chExt cx="3586699" cy="35719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4" name="Овал 3"/>
            <p:cNvSpPr/>
            <p:nvPr/>
          </p:nvSpPr>
          <p:spPr>
            <a:xfrm rot="5400000">
              <a:off x="4107653" y="3107529"/>
              <a:ext cx="714380" cy="1785950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 rot="7919570">
              <a:off x="3831583" y="3684684"/>
              <a:ext cx="714380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3071802" y="3857628"/>
              <a:ext cx="714380" cy="178595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 rot="15438896">
              <a:off x="2306904" y="3437777"/>
              <a:ext cx="714380" cy="1785950"/>
            </a:xfrm>
            <a:prstGeom prst="ellipse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 rot="2697326">
              <a:off x="3884069" y="2491626"/>
              <a:ext cx="714380" cy="178595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14678" y="2071678"/>
              <a:ext cx="714380" cy="1785950"/>
            </a:xfrm>
            <a:prstGeom prst="ellipse">
              <a:avLst/>
            </a:prstGeom>
            <a:gradFill>
              <a:gsLst>
                <a:gs pos="0">
                  <a:srgbClr val="B686DA"/>
                </a:gs>
                <a:gs pos="50000">
                  <a:srgbClr val="F7BF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 rot="18545208">
              <a:off x="2444232" y="2564250"/>
              <a:ext cx="714380" cy="1785950"/>
            </a:xfrm>
            <a:prstGeom prst="ellipse">
              <a:avLst/>
            </a:prstGeom>
            <a:gradFill flip="none" rotWithShape="1">
              <a:gsLst>
                <a:gs pos="0">
                  <a:srgbClr val="FFFF00">
                    <a:shade val="30000"/>
                    <a:satMod val="115000"/>
                  </a:srgbClr>
                </a:gs>
                <a:gs pos="50000">
                  <a:srgbClr val="FFFF00">
                    <a:shade val="67500"/>
                    <a:satMod val="115000"/>
                  </a:srgbClr>
                </a:gs>
                <a:gs pos="100000">
                  <a:srgbClr val="FFFF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000364" y="3429000"/>
              <a:ext cx="1071570" cy="1071570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олилиния 12"/>
          <p:cNvSpPr/>
          <p:nvPr/>
        </p:nvSpPr>
        <p:spPr>
          <a:xfrm>
            <a:off x="3904225" y="1401097"/>
            <a:ext cx="3838678" cy="5058697"/>
          </a:xfrm>
          <a:custGeom>
            <a:avLst/>
            <a:gdLst>
              <a:gd name="connsiteX0" fmla="*/ 328562 w 3838678"/>
              <a:gd name="connsiteY0" fmla="*/ 1799303 h 5058697"/>
              <a:gd name="connsiteX1" fmla="*/ 195827 w 3838678"/>
              <a:gd name="connsiteY1" fmla="*/ 1504335 h 5058697"/>
              <a:gd name="connsiteX2" fmla="*/ 151581 w 3838678"/>
              <a:gd name="connsiteY2" fmla="*/ 1371600 h 5058697"/>
              <a:gd name="connsiteX3" fmla="*/ 122085 w 3838678"/>
              <a:gd name="connsiteY3" fmla="*/ 1283109 h 5058697"/>
              <a:gd name="connsiteX4" fmla="*/ 107336 w 3838678"/>
              <a:gd name="connsiteY4" fmla="*/ 1224116 h 5058697"/>
              <a:gd name="connsiteX5" fmla="*/ 48343 w 3838678"/>
              <a:gd name="connsiteY5" fmla="*/ 1106129 h 5058697"/>
              <a:gd name="connsiteX6" fmla="*/ 33594 w 3838678"/>
              <a:gd name="connsiteY6" fmla="*/ 1002890 h 5058697"/>
              <a:gd name="connsiteX7" fmla="*/ 4098 w 3838678"/>
              <a:gd name="connsiteY7" fmla="*/ 929148 h 5058697"/>
              <a:gd name="connsiteX8" fmla="*/ 18846 w 3838678"/>
              <a:gd name="connsiteY8" fmla="*/ 560438 h 5058697"/>
              <a:gd name="connsiteX9" fmla="*/ 33594 w 3838678"/>
              <a:gd name="connsiteY9" fmla="*/ 501445 h 5058697"/>
              <a:gd name="connsiteX10" fmla="*/ 77840 w 3838678"/>
              <a:gd name="connsiteY10" fmla="*/ 457200 h 5058697"/>
              <a:gd name="connsiteX11" fmla="*/ 166330 w 3838678"/>
              <a:gd name="connsiteY11" fmla="*/ 324464 h 5058697"/>
              <a:gd name="connsiteX12" fmla="*/ 343310 w 3838678"/>
              <a:gd name="connsiteY12" fmla="*/ 221226 h 5058697"/>
              <a:gd name="connsiteX13" fmla="*/ 402304 w 3838678"/>
              <a:gd name="connsiteY13" fmla="*/ 176980 h 5058697"/>
              <a:gd name="connsiteX14" fmla="*/ 535040 w 3838678"/>
              <a:gd name="connsiteY14" fmla="*/ 132735 h 5058697"/>
              <a:gd name="connsiteX15" fmla="*/ 594033 w 3838678"/>
              <a:gd name="connsiteY15" fmla="*/ 103238 h 5058697"/>
              <a:gd name="connsiteX16" fmla="*/ 682523 w 3838678"/>
              <a:gd name="connsiteY16" fmla="*/ 73742 h 5058697"/>
              <a:gd name="connsiteX17" fmla="*/ 859504 w 3838678"/>
              <a:gd name="connsiteY17" fmla="*/ 14748 h 5058697"/>
              <a:gd name="connsiteX18" fmla="*/ 1006988 w 3838678"/>
              <a:gd name="connsiteY18" fmla="*/ 0 h 5058697"/>
              <a:gd name="connsiteX19" fmla="*/ 1832898 w 3838678"/>
              <a:gd name="connsiteY19" fmla="*/ 58993 h 5058697"/>
              <a:gd name="connsiteX20" fmla="*/ 1950885 w 3838678"/>
              <a:gd name="connsiteY20" fmla="*/ 103238 h 5058697"/>
              <a:gd name="connsiteX21" fmla="*/ 2422833 w 3838678"/>
              <a:gd name="connsiteY21" fmla="*/ 221226 h 5058697"/>
              <a:gd name="connsiteX22" fmla="*/ 2968523 w 3838678"/>
              <a:gd name="connsiteY22" fmla="*/ 427703 h 5058697"/>
              <a:gd name="connsiteX23" fmla="*/ 3175001 w 3838678"/>
              <a:gd name="connsiteY23" fmla="*/ 575187 h 5058697"/>
              <a:gd name="connsiteX24" fmla="*/ 3233994 w 3838678"/>
              <a:gd name="connsiteY24" fmla="*/ 604684 h 5058697"/>
              <a:gd name="connsiteX25" fmla="*/ 3396227 w 3838678"/>
              <a:gd name="connsiteY25" fmla="*/ 722671 h 5058697"/>
              <a:gd name="connsiteX26" fmla="*/ 3440472 w 3838678"/>
              <a:gd name="connsiteY26" fmla="*/ 811161 h 5058697"/>
              <a:gd name="connsiteX27" fmla="*/ 3455220 w 3838678"/>
              <a:gd name="connsiteY27" fmla="*/ 1563329 h 5058697"/>
              <a:gd name="connsiteX28" fmla="*/ 3499465 w 3838678"/>
              <a:gd name="connsiteY28" fmla="*/ 1991032 h 5058697"/>
              <a:gd name="connsiteX29" fmla="*/ 3602704 w 3838678"/>
              <a:gd name="connsiteY29" fmla="*/ 2227006 h 5058697"/>
              <a:gd name="connsiteX30" fmla="*/ 3646949 w 3838678"/>
              <a:gd name="connsiteY30" fmla="*/ 2344993 h 5058697"/>
              <a:gd name="connsiteX31" fmla="*/ 3809181 w 3838678"/>
              <a:gd name="connsiteY31" fmla="*/ 2728451 h 5058697"/>
              <a:gd name="connsiteX32" fmla="*/ 3823930 w 3838678"/>
              <a:gd name="connsiteY32" fmla="*/ 2772697 h 5058697"/>
              <a:gd name="connsiteX33" fmla="*/ 3838678 w 3838678"/>
              <a:gd name="connsiteY33" fmla="*/ 2831690 h 5058697"/>
              <a:gd name="connsiteX34" fmla="*/ 3779685 w 3838678"/>
              <a:gd name="connsiteY34" fmla="*/ 3023419 h 5058697"/>
              <a:gd name="connsiteX35" fmla="*/ 3750188 w 3838678"/>
              <a:gd name="connsiteY35" fmla="*/ 3082413 h 5058697"/>
              <a:gd name="connsiteX36" fmla="*/ 3646949 w 3838678"/>
              <a:gd name="connsiteY36" fmla="*/ 3185651 h 5058697"/>
              <a:gd name="connsiteX37" fmla="*/ 3337233 w 3838678"/>
              <a:gd name="connsiteY37" fmla="*/ 3333135 h 5058697"/>
              <a:gd name="connsiteX38" fmla="*/ 2909530 w 3838678"/>
              <a:gd name="connsiteY38" fmla="*/ 3480619 h 5058697"/>
              <a:gd name="connsiteX39" fmla="*/ 2806291 w 3838678"/>
              <a:gd name="connsiteY39" fmla="*/ 3524864 h 5058697"/>
              <a:gd name="connsiteX40" fmla="*/ 2437581 w 3838678"/>
              <a:gd name="connsiteY40" fmla="*/ 3642851 h 5058697"/>
              <a:gd name="connsiteX41" fmla="*/ 2378588 w 3838678"/>
              <a:gd name="connsiteY41" fmla="*/ 3672348 h 5058697"/>
              <a:gd name="connsiteX42" fmla="*/ 2231104 w 3838678"/>
              <a:gd name="connsiteY42" fmla="*/ 3746090 h 5058697"/>
              <a:gd name="connsiteX43" fmla="*/ 2127865 w 3838678"/>
              <a:gd name="connsiteY43" fmla="*/ 3834580 h 5058697"/>
              <a:gd name="connsiteX44" fmla="*/ 2024627 w 3838678"/>
              <a:gd name="connsiteY44" fmla="*/ 3878826 h 5058697"/>
              <a:gd name="connsiteX45" fmla="*/ 1773904 w 3838678"/>
              <a:gd name="connsiteY45" fmla="*/ 4100051 h 5058697"/>
              <a:gd name="connsiteX46" fmla="*/ 1744407 w 3838678"/>
              <a:gd name="connsiteY46" fmla="*/ 4144297 h 5058697"/>
              <a:gd name="connsiteX47" fmla="*/ 1700162 w 3838678"/>
              <a:gd name="connsiteY47" fmla="*/ 4306529 h 5058697"/>
              <a:gd name="connsiteX48" fmla="*/ 1714910 w 3838678"/>
              <a:gd name="connsiteY48" fmla="*/ 4586748 h 5058697"/>
              <a:gd name="connsiteX49" fmla="*/ 1729659 w 3838678"/>
              <a:gd name="connsiteY49" fmla="*/ 4645742 h 5058697"/>
              <a:gd name="connsiteX50" fmla="*/ 1744407 w 3838678"/>
              <a:gd name="connsiteY50" fmla="*/ 4822722 h 5058697"/>
              <a:gd name="connsiteX51" fmla="*/ 1744407 w 3838678"/>
              <a:gd name="connsiteY51" fmla="*/ 5058697 h 5058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3838678" h="5058697">
                <a:moveTo>
                  <a:pt x="328562" y="1799303"/>
                </a:moveTo>
                <a:cubicBezTo>
                  <a:pt x="287862" y="1636499"/>
                  <a:pt x="342937" y="1838674"/>
                  <a:pt x="195827" y="1504335"/>
                </a:cubicBezTo>
                <a:cubicBezTo>
                  <a:pt x="177044" y="1461646"/>
                  <a:pt x="166329" y="1415845"/>
                  <a:pt x="151581" y="1371600"/>
                </a:cubicBezTo>
                <a:cubicBezTo>
                  <a:pt x="141749" y="1342103"/>
                  <a:pt x="129626" y="1313273"/>
                  <a:pt x="122085" y="1283109"/>
                </a:cubicBezTo>
                <a:cubicBezTo>
                  <a:pt x="117169" y="1263445"/>
                  <a:pt x="115132" y="1242826"/>
                  <a:pt x="107336" y="1224116"/>
                </a:cubicBezTo>
                <a:cubicBezTo>
                  <a:pt x="90424" y="1183527"/>
                  <a:pt x="48343" y="1106129"/>
                  <a:pt x="48343" y="1106129"/>
                </a:cubicBezTo>
                <a:cubicBezTo>
                  <a:pt x="43427" y="1071716"/>
                  <a:pt x="42025" y="1036614"/>
                  <a:pt x="33594" y="1002890"/>
                </a:cubicBezTo>
                <a:cubicBezTo>
                  <a:pt x="27173" y="977206"/>
                  <a:pt x="4980" y="955607"/>
                  <a:pt x="4098" y="929148"/>
                </a:cubicBezTo>
                <a:cubicBezTo>
                  <a:pt x="0" y="806215"/>
                  <a:pt x="10383" y="683148"/>
                  <a:pt x="18846" y="560438"/>
                </a:cubicBezTo>
                <a:cubicBezTo>
                  <a:pt x="20241" y="540217"/>
                  <a:pt x="23537" y="519044"/>
                  <a:pt x="33594" y="501445"/>
                </a:cubicBezTo>
                <a:cubicBezTo>
                  <a:pt x="43942" y="483336"/>
                  <a:pt x="65325" y="473886"/>
                  <a:pt x="77840" y="457200"/>
                </a:cubicBezTo>
                <a:cubicBezTo>
                  <a:pt x="106839" y="418536"/>
                  <a:pt x="128804" y="358238"/>
                  <a:pt x="166330" y="324464"/>
                </a:cubicBezTo>
                <a:cubicBezTo>
                  <a:pt x="305361" y="199335"/>
                  <a:pt x="221383" y="288963"/>
                  <a:pt x="343310" y="221226"/>
                </a:cubicBezTo>
                <a:cubicBezTo>
                  <a:pt x="364798" y="209288"/>
                  <a:pt x="380816" y="188918"/>
                  <a:pt x="402304" y="176980"/>
                </a:cubicBezTo>
                <a:cubicBezTo>
                  <a:pt x="491681" y="127326"/>
                  <a:pt x="452801" y="163575"/>
                  <a:pt x="535040" y="132735"/>
                </a:cubicBezTo>
                <a:cubicBezTo>
                  <a:pt x="555626" y="125015"/>
                  <a:pt x="573620" y="111403"/>
                  <a:pt x="594033" y="103238"/>
                </a:cubicBezTo>
                <a:cubicBezTo>
                  <a:pt x="622901" y="91691"/>
                  <a:pt x="653303" y="84367"/>
                  <a:pt x="682523" y="73742"/>
                </a:cubicBezTo>
                <a:cubicBezTo>
                  <a:pt x="754716" y="47490"/>
                  <a:pt x="777826" y="29162"/>
                  <a:pt x="859504" y="14748"/>
                </a:cubicBezTo>
                <a:cubicBezTo>
                  <a:pt x="908159" y="6162"/>
                  <a:pt x="957827" y="4916"/>
                  <a:pt x="1006988" y="0"/>
                </a:cubicBezTo>
                <a:cubicBezTo>
                  <a:pt x="1282291" y="19664"/>
                  <a:pt x="1558529" y="28984"/>
                  <a:pt x="1832898" y="58993"/>
                </a:cubicBezTo>
                <a:cubicBezTo>
                  <a:pt x="1874652" y="63560"/>
                  <a:pt x="1910437" y="91913"/>
                  <a:pt x="1950885" y="103238"/>
                </a:cubicBezTo>
                <a:cubicBezTo>
                  <a:pt x="2212202" y="176407"/>
                  <a:pt x="2175270" y="143048"/>
                  <a:pt x="2422833" y="221226"/>
                </a:cubicBezTo>
                <a:cubicBezTo>
                  <a:pt x="2716326" y="313908"/>
                  <a:pt x="2724844" y="323269"/>
                  <a:pt x="2968523" y="427703"/>
                </a:cubicBezTo>
                <a:cubicBezTo>
                  <a:pt x="3052774" y="511952"/>
                  <a:pt x="3011521" y="477098"/>
                  <a:pt x="3175001" y="575187"/>
                </a:cubicBezTo>
                <a:cubicBezTo>
                  <a:pt x="3193853" y="586498"/>
                  <a:pt x="3215701" y="592489"/>
                  <a:pt x="3233994" y="604684"/>
                </a:cubicBezTo>
                <a:cubicBezTo>
                  <a:pt x="3289631" y="641775"/>
                  <a:pt x="3396227" y="722671"/>
                  <a:pt x="3396227" y="722671"/>
                </a:cubicBezTo>
                <a:cubicBezTo>
                  <a:pt x="3410975" y="752168"/>
                  <a:pt x="3426825" y="781139"/>
                  <a:pt x="3440472" y="811161"/>
                </a:cubicBezTo>
                <a:cubicBezTo>
                  <a:pt x="3554683" y="1062424"/>
                  <a:pt x="3464508" y="1136079"/>
                  <a:pt x="3455220" y="1563329"/>
                </a:cubicBezTo>
                <a:cubicBezTo>
                  <a:pt x="3469968" y="1705897"/>
                  <a:pt x="3468373" y="1851117"/>
                  <a:pt x="3499465" y="1991032"/>
                </a:cubicBezTo>
                <a:cubicBezTo>
                  <a:pt x="3518090" y="2074844"/>
                  <a:pt x="3569682" y="2147754"/>
                  <a:pt x="3602704" y="2227006"/>
                </a:cubicBezTo>
                <a:cubicBezTo>
                  <a:pt x="3618859" y="2265778"/>
                  <a:pt x="3630956" y="2306153"/>
                  <a:pt x="3646949" y="2344993"/>
                </a:cubicBezTo>
                <a:cubicBezTo>
                  <a:pt x="3699792" y="2473327"/>
                  <a:pt x="3765291" y="2596785"/>
                  <a:pt x="3809181" y="2728451"/>
                </a:cubicBezTo>
                <a:cubicBezTo>
                  <a:pt x="3814097" y="2743200"/>
                  <a:pt x="3819659" y="2757749"/>
                  <a:pt x="3823930" y="2772697"/>
                </a:cubicBezTo>
                <a:cubicBezTo>
                  <a:pt x="3829498" y="2792187"/>
                  <a:pt x="3833762" y="2812026"/>
                  <a:pt x="3838678" y="2831690"/>
                </a:cubicBezTo>
                <a:cubicBezTo>
                  <a:pt x="3819014" y="2895600"/>
                  <a:pt x="3801939" y="2960364"/>
                  <a:pt x="3779685" y="3023419"/>
                </a:cubicBezTo>
                <a:cubicBezTo>
                  <a:pt x="3772368" y="3044151"/>
                  <a:pt x="3764110" y="3065397"/>
                  <a:pt x="3750188" y="3082413"/>
                </a:cubicBezTo>
                <a:cubicBezTo>
                  <a:pt x="3719370" y="3120079"/>
                  <a:pt x="3686819" y="3157742"/>
                  <a:pt x="3646949" y="3185651"/>
                </a:cubicBezTo>
                <a:cubicBezTo>
                  <a:pt x="3545999" y="3256316"/>
                  <a:pt x="3449252" y="3293777"/>
                  <a:pt x="3337233" y="3333135"/>
                </a:cubicBezTo>
                <a:cubicBezTo>
                  <a:pt x="3194954" y="3383125"/>
                  <a:pt x="3048143" y="3421214"/>
                  <a:pt x="2909530" y="3480619"/>
                </a:cubicBezTo>
                <a:cubicBezTo>
                  <a:pt x="2875117" y="3495367"/>
                  <a:pt x="2841698" y="3512693"/>
                  <a:pt x="2806291" y="3524864"/>
                </a:cubicBezTo>
                <a:cubicBezTo>
                  <a:pt x="2684257" y="3566813"/>
                  <a:pt x="2553000" y="3585141"/>
                  <a:pt x="2437581" y="3642851"/>
                </a:cubicBezTo>
                <a:cubicBezTo>
                  <a:pt x="2417917" y="3652683"/>
                  <a:pt x="2398679" y="3663419"/>
                  <a:pt x="2378588" y="3672348"/>
                </a:cubicBezTo>
                <a:cubicBezTo>
                  <a:pt x="2307358" y="3704006"/>
                  <a:pt x="2296009" y="3697412"/>
                  <a:pt x="2231104" y="3746090"/>
                </a:cubicBezTo>
                <a:cubicBezTo>
                  <a:pt x="2194844" y="3773285"/>
                  <a:pt x="2164521" y="3807921"/>
                  <a:pt x="2127865" y="3834580"/>
                </a:cubicBezTo>
                <a:cubicBezTo>
                  <a:pt x="2097024" y="3857010"/>
                  <a:pt x="2059990" y="3867038"/>
                  <a:pt x="2024627" y="3878826"/>
                </a:cubicBezTo>
                <a:cubicBezTo>
                  <a:pt x="1957960" y="3930678"/>
                  <a:pt x="1822403" y="4027301"/>
                  <a:pt x="1773904" y="4100051"/>
                </a:cubicBezTo>
                <a:cubicBezTo>
                  <a:pt x="1764072" y="4114800"/>
                  <a:pt x="1751606" y="4128099"/>
                  <a:pt x="1744407" y="4144297"/>
                </a:cubicBezTo>
                <a:cubicBezTo>
                  <a:pt x="1717189" y="4205538"/>
                  <a:pt x="1712779" y="4243440"/>
                  <a:pt x="1700162" y="4306529"/>
                </a:cubicBezTo>
                <a:cubicBezTo>
                  <a:pt x="1705078" y="4399935"/>
                  <a:pt x="1706807" y="4493564"/>
                  <a:pt x="1714910" y="4586748"/>
                </a:cubicBezTo>
                <a:cubicBezTo>
                  <a:pt x="1716666" y="4606942"/>
                  <a:pt x="1727145" y="4625629"/>
                  <a:pt x="1729659" y="4645742"/>
                </a:cubicBezTo>
                <a:cubicBezTo>
                  <a:pt x="1737002" y="4704483"/>
                  <a:pt x="1742294" y="4763562"/>
                  <a:pt x="1744407" y="4822722"/>
                </a:cubicBezTo>
                <a:cubicBezTo>
                  <a:pt x="1747214" y="4901330"/>
                  <a:pt x="1744407" y="4980039"/>
                  <a:pt x="1744407" y="5058697"/>
                </a:cubicBezTo>
              </a:path>
            </a:pathLst>
          </a:cu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олния 13"/>
          <p:cNvSpPr/>
          <p:nvPr/>
        </p:nvSpPr>
        <p:spPr>
          <a:xfrm rot="3204910">
            <a:off x="5830962" y="3854059"/>
            <a:ext cx="1143008" cy="2643206"/>
          </a:xfrm>
          <a:prstGeom prst="lightningBol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28926" y="785794"/>
            <a:ext cx="6072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>
              <a:spcBef>
                <a:spcPts val="600"/>
              </a:spcBef>
              <a:spcAft>
                <a:spcPts val="600"/>
              </a:spcAft>
            </a:pPr>
            <a:r>
              <a:rPr lang="uk-UA" sz="2800" dirty="0" smtClean="0"/>
              <a:t>Захід, на якому відбувається представлення </a:t>
            </a:r>
            <a:r>
              <a:rPr lang="uk-UA" sz="2800" dirty="0" smtClean="0"/>
              <a:t>нових ідей, проектів, продукції, товару тощо, </a:t>
            </a:r>
            <a:r>
              <a:rPr lang="uk-UA" sz="2800" dirty="0" smtClean="0"/>
              <a:t>отримав назву </a:t>
            </a: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презентація</a:t>
            </a:r>
            <a:r>
              <a:rPr lang="uk-UA" sz="2800" dirty="0" smtClean="0"/>
              <a:t> (англ.  </a:t>
            </a:r>
            <a:r>
              <a:rPr lang="uk-UA" sz="2800" dirty="0" err="1" smtClean="0"/>
              <a:t>presentation</a:t>
            </a:r>
            <a:r>
              <a:rPr lang="uk-UA" sz="2800" dirty="0" smtClean="0"/>
              <a:t> –  представлення).</a:t>
            </a:r>
            <a:endParaRPr lang="uk-UA" sz="2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38" y="571480"/>
            <a:ext cx="27241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3143248"/>
            <a:ext cx="85011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000" algn="just"/>
            <a:r>
              <a:rPr lang="uk-UA" sz="2800" dirty="0" smtClean="0"/>
              <a:t> Електронні документи, які містять  матеріали рекламного або інформаційного характеру і підготовлені для  перегляду на екрані комп’ютера називаються </a:t>
            </a: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комп’ютерними презентаціями</a:t>
            </a:r>
            <a:r>
              <a:rPr lang="uk-UA" sz="2800" dirty="0" smtClean="0"/>
              <a:t>, а програми для створення таких документів – системами опрацювання презентацій або редактори презентацій.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Засоби для демонстрації презентації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868" y="1857364"/>
            <a:ext cx="58579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800" dirty="0" err="1" smtClean="0"/>
              <a:t>персональні</a:t>
            </a:r>
            <a:r>
              <a:rPr lang="ru-RU" sz="2800" dirty="0" smtClean="0"/>
              <a:t>  </a:t>
            </a:r>
            <a:r>
              <a:rPr lang="ru-RU" sz="2800" dirty="0" err="1" smtClean="0"/>
              <a:t>комп’ютери</a:t>
            </a:r>
            <a:r>
              <a:rPr lang="ru-RU" sz="2800" dirty="0" smtClean="0"/>
              <a:t>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800" dirty="0" err="1" smtClean="0"/>
              <a:t>демонстраційні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монітори</a:t>
            </a:r>
            <a:r>
              <a:rPr lang="ru-RU" sz="2800" dirty="0" smtClean="0"/>
              <a:t> великих </a:t>
            </a:r>
            <a:r>
              <a:rPr lang="ru-RU" sz="2800" dirty="0" err="1" smtClean="0"/>
              <a:t>розмірів</a:t>
            </a:r>
            <a:r>
              <a:rPr lang="ru-RU" sz="2800" dirty="0" smtClean="0"/>
              <a:t>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800" dirty="0" err="1" smtClean="0"/>
              <a:t>мультимедійні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проектори</a:t>
            </a:r>
            <a:endParaRPr lang="ru-RU" sz="2800" dirty="0" smtClean="0"/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800" dirty="0" smtClean="0"/>
              <a:t> </a:t>
            </a:r>
            <a:r>
              <a:rPr lang="ru-RU" sz="2800" dirty="0" err="1" smtClean="0"/>
              <a:t>електронні</a:t>
            </a:r>
            <a:r>
              <a:rPr lang="ru-RU" sz="2800" dirty="0" smtClean="0"/>
              <a:t> (</a:t>
            </a:r>
            <a:r>
              <a:rPr lang="ru-RU" sz="2800" dirty="0" err="1" smtClean="0"/>
              <a:t>мультимедійні</a:t>
            </a:r>
            <a:r>
              <a:rPr lang="ru-RU" sz="2800" dirty="0" smtClean="0"/>
              <a:t>) </a:t>
            </a:r>
            <a:r>
              <a:rPr lang="ru-RU" sz="2800" dirty="0" err="1" smtClean="0"/>
              <a:t>дошки</a:t>
            </a:r>
            <a:r>
              <a:rPr lang="ru-RU" sz="2800" dirty="0" smtClean="0"/>
              <a:t> </a:t>
            </a:r>
          </a:p>
          <a:p>
            <a:pPr>
              <a:lnSpc>
                <a:spcPct val="150000"/>
              </a:lnSpc>
              <a:buClr>
                <a:schemeClr val="accent1">
                  <a:lumMod val="75000"/>
                </a:schemeClr>
              </a:buClr>
              <a:buSzPct val="100000"/>
              <a:buFont typeface="Wingdings" pitchFamily="2" charset="2"/>
              <a:buChar char="ü"/>
            </a:pPr>
            <a:r>
              <a:rPr lang="ru-RU" sz="2800" dirty="0" err="1" smtClean="0"/>
              <a:t>сенсорні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екрани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500034" y="1000108"/>
          <a:ext cx="835824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357298"/>
            <a:ext cx="846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err="1" smtClean="0"/>
              <a:t>Слайдова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презентація</a:t>
            </a:r>
            <a:r>
              <a:rPr lang="ru-RU" sz="2800" dirty="0" smtClean="0"/>
              <a:t>  </a:t>
            </a:r>
            <a:r>
              <a:rPr lang="ru-RU" sz="2800" dirty="0" err="1" smtClean="0"/>
              <a:t>розробляється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демонструється</a:t>
            </a:r>
            <a:r>
              <a:rPr lang="ru-RU" sz="2800" dirty="0" smtClean="0"/>
              <a:t> як </a:t>
            </a:r>
            <a:r>
              <a:rPr lang="ru-RU" sz="2800" dirty="0" err="1" smtClean="0"/>
              <a:t>послідовність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слайдів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2571744"/>
            <a:ext cx="8460000" cy="14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Слайд </a:t>
            </a:r>
            <a:r>
              <a:rPr lang="ru-RU" sz="2800" i="1" dirty="0" err="1" smtClean="0">
                <a:solidFill>
                  <a:schemeClr val="accent1">
                    <a:lumMod val="75000"/>
                  </a:schemeClr>
                </a:solidFill>
              </a:rPr>
              <a:t>презентації</a:t>
            </a:r>
            <a:r>
              <a:rPr lang="ru-RU" sz="2800" dirty="0" smtClean="0"/>
              <a:t> –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окрема</a:t>
            </a:r>
            <a:r>
              <a:rPr lang="ru-RU" sz="2800" dirty="0" smtClean="0"/>
              <a:t> </a:t>
            </a:r>
            <a:r>
              <a:rPr lang="ru-RU" sz="2800" dirty="0" err="1" smtClean="0"/>
              <a:t>екранна</a:t>
            </a:r>
            <a:r>
              <a:rPr lang="ru-RU" sz="2800" dirty="0" smtClean="0"/>
              <a:t> </a:t>
            </a:r>
            <a:r>
              <a:rPr lang="ru-RU" sz="2800" dirty="0" err="1" smtClean="0"/>
              <a:t>сторінка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містити</a:t>
            </a:r>
            <a:r>
              <a:rPr lang="ru-RU" sz="2800" dirty="0" smtClean="0"/>
              <a:t> </a:t>
            </a:r>
            <a:r>
              <a:rPr lang="ru-RU" sz="2800" dirty="0" err="1" smtClean="0"/>
              <a:t>текстові</a:t>
            </a:r>
            <a:r>
              <a:rPr lang="ru-RU" sz="2800" dirty="0" smtClean="0"/>
              <a:t>, </a:t>
            </a:r>
            <a:r>
              <a:rPr lang="ru-RU" sz="2800" dirty="0" err="1" smtClean="0"/>
              <a:t>графічні</a:t>
            </a:r>
            <a:r>
              <a:rPr lang="ru-RU" sz="2800" dirty="0" smtClean="0"/>
              <a:t>, </a:t>
            </a:r>
            <a:r>
              <a:rPr lang="ru-RU" sz="2800" dirty="0" err="1" smtClean="0"/>
              <a:t>відео</a:t>
            </a:r>
            <a:r>
              <a:rPr lang="ru-RU" sz="2800" dirty="0" smtClean="0"/>
              <a:t>- та </a:t>
            </a:r>
            <a:r>
              <a:rPr lang="ru-RU" sz="2800" dirty="0" err="1" smtClean="0"/>
              <a:t>звукові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об’єкти</a:t>
            </a:r>
            <a:r>
              <a:rPr lang="ru-RU" sz="2800" dirty="0" smtClean="0"/>
              <a:t>, </a:t>
            </a:r>
            <a:r>
              <a:rPr lang="ru-RU" sz="2800" dirty="0" err="1" smtClean="0"/>
              <a:t>гіперпосилання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286256"/>
            <a:ext cx="8460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/>
              <a:t>Редактор </a:t>
            </a:r>
            <a:r>
              <a:rPr lang="uk-UA" sz="2800" dirty="0" err="1" smtClean="0"/>
              <a:t>слайдової</a:t>
            </a:r>
            <a:r>
              <a:rPr lang="uk-UA" sz="2800" dirty="0" smtClean="0"/>
              <a:t> презентації -  це програма </a:t>
            </a:r>
            <a:endParaRPr lang="uk-UA" sz="2800" dirty="0"/>
          </a:p>
          <a:p>
            <a:pPr algn="just"/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Microsoft </a:t>
            </a:r>
            <a:r>
              <a:rPr lang="uk-UA" sz="28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Office 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PowerPoint</a:t>
            </a:r>
            <a:r>
              <a:rPr lang="uk-UA" sz="2800" i="1" dirty="0" smtClean="0">
                <a:solidFill>
                  <a:schemeClr val="accent1">
                    <a:lumMod val="75000"/>
                  </a:schemeClr>
                </a:solidFill>
              </a:rPr>
              <a:t> 2007 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dirty="0" smtClean="0"/>
              <a:t>Пуск </a:t>
            </a:r>
            <a:r>
              <a:rPr lang="ru-RU" sz="2400" dirty="0" smtClean="0">
                <a:sym typeface="Wingdings"/>
              </a:rPr>
              <a:t></a:t>
            </a:r>
            <a:r>
              <a:rPr lang="ru-RU" sz="2400" dirty="0" err="1" smtClean="0"/>
              <a:t>Усі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програми</a:t>
            </a:r>
            <a:r>
              <a:rPr lang="ru-RU" sz="2400" dirty="0" smtClean="0">
                <a:sym typeface="Wingdings"/>
              </a:rPr>
              <a:t></a:t>
            </a:r>
            <a:r>
              <a:rPr lang="ru-RU" sz="2400" dirty="0" smtClean="0"/>
              <a:t> </a:t>
            </a:r>
            <a:r>
              <a:rPr lang="en-US" sz="2400" dirty="0" smtClean="0"/>
              <a:t>Microsoft Office</a:t>
            </a:r>
            <a:r>
              <a:rPr lang="ru-RU" sz="2400" dirty="0" smtClean="0">
                <a:sym typeface="Wingdings"/>
              </a:rPr>
              <a:t></a:t>
            </a:r>
            <a:r>
              <a:rPr lang="en-US" sz="2400" dirty="0" smtClean="0"/>
              <a:t>Microsoft Office </a:t>
            </a:r>
          </a:p>
          <a:p>
            <a:pPr algn="just"/>
            <a:r>
              <a:rPr lang="en-US" sz="2400" dirty="0" smtClean="0"/>
              <a:t>PowerPoint 2007</a:t>
            </a:r>
            <a:endParaRPr lang="ru-RU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9091" t="10606" r="18182" b="4545"/>
          <a:stretch>
            <a:fillRect/>
          </a:stretch>
        </p:blipFill>
        <p:spPr bwMode="auto">
          <a:xfrm>
            <a:off x="6143636" y="4714884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66"/>
            <a:ext cx="8501122" cy="1200329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Формати</a:t>
            </a:r>
            <a:r>
              <a:rPr lang="ru-RU" sz="4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файлів</a:t>
            </a:r>
            <a:r>
              <a:rPr lang="ru-RU" sz="4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41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PowerPoint</a:t>
            </a:r>
            <a:r>
              <a:rPr lang="ru-RU" sz="4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2007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852" y="1214422"/>
            <a:ext cx="8932742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929198"/>
            <a:ext cx="892975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643578"/>
            <a:ext cx="8929718" cy="937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1"/>
            <a:ext cx="8786874" cy="514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9848"/>
          </a:xfrm>
        </p:spPr>
        <p:txBody>
          <a:bodyPr/>
          <a:lstStyle/>
          <a:p>
            <a:pPr algn="ctr"/>
            <a:r>
              <a:rPr lang="uk-UA" dirty="0" smtClean="0"/>
              <a:t>Властивості об</a:t>
            </a:r>
            <a:r>
              <a:rPr lang="en-US" dirty="0" smtClean="0"/>
              <a:t>’</a:t>
            </a:r>
            <a:r>
              <a:rPr lang="uk-UA" dirty="0" err="1" smtClean="0"/>
              <a:t>єктів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335" y="428604"/>
            <a:ext cx="9166336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32" y="144574"/>
            <a:ext cx="3900486" cy="1069848"/>
          </a:xfrm>
        </p:spPr>
        <p:txBody>
          <a:bodyPr/>
          <a:lstStyle/>
          <a:p>
            <a:r>
              <a:rPr lang="uk-UA" dirty="0" smtClean="0"/>
              <a:t>Вікно програми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1000108"/>
            <a:ext cx="6372212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Режими перегляду презентації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 l="8894" t="6667" r="5114" b="3333"/>
          <a:stretch>
            <a:fillRect/>
          </a:stretch>
        </p:blipFill>
        <p:spPr bwMode="auto">
          <a:xfrm>
            <a:off x="214282" y="500042"/>
            <a:ext cx="207170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1406" y="2357430"/>
            <a:ext cx="892971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   Режим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Звичайний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створення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редагування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форматування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слайдів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презентації</a:t>
            </a:r>
            <a:r>
              <a:rPr lang="ru-RU" sz="2400" dirty="0" smtClean="0"/>
              <a:t>. Область </a:t>
            </a:r>
            <a:r>
              <a:rPr lang="ru-RU" sz="2400" dirty="0" err="1" smtClean="0"/>
              <a:t>структури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слайдів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має</a:t>
            </a:r>
            <a:r>
              <a:rPr lang="ru-RU" sz="2400" dirty="0" smtClean="0"/>
              <a:t> </a:t>
            </a:r>
            <a:r>
              <a:rPr lang="ru-RU" sz="2400" dirty="0" err="1" smtClean="0"/>
              <a:t>дві</a:t>
            </a:r>
            <a:r>
              <a:rPr lang="ru-RU" sz="2400" dirty="0" smtClean="0"/>
              <a:t> вкладки: вкладка </a:t>
            </a:r>
            <a:r>
              <a:rPr lang="ru-RU" sz="2400" i="1" dirty="0" err="1" smtClean="0"/>
              <a:t>Слайди</a:t>
            </a:r>
            <a:r>
              <a:rPr lang="ru-RU" sz="2400" dirty="0" smtClean="0"/>
              <a:t> 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вкладка</a:t>
            </a:r>
            <a:r>
              <a:rPr lang="ru-RU" sz="2400" dirty="0" smtClean="0"/>
              <a:t> </a:t>
            </a:r>
            <a:r>
              <a:rPr lang="ru-RU" sz="2400" i="1" dirty="0" smtClean="0"/>
              <a:t>Структура 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   У </a:t>
            </a:r>
            <a:r>
              <a:rPr lang="ru-RU" sz="2400" dirty="0" err="1" smtClean="0"/>
              <a:t>режимі</a:t>
            </a:r>
            <a:r>
              <a:rPr lang="ru-RU" sz="2400" dirty="0" smtClean="0"/>
              <a:t>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Сортувальник</a:t>
            </a:r>
            <a:r>
              <a:rPr lang="ru-RU" sz="2400" dirty="0" smtClean="0"/>
              <a:t> </a:t>
            </a:r>
            <a:r>
              <a:rPr lang="ru-RU" sz="2400" dirty="0" err="1" smtClean="0"/>
              <a:t>слайдів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екран</a:t>
            </a:r>
            <a:r>
              <a:rPr lang="ru-RU" sz="2400" dirty="0" smtClean="0"/>
              <a:t> </a:t>
            </a:r>
            <a:r>
              <a:rPr lang="ru-RU" sz="2400" dirty="0" err="1" smtClean="0"/>
              <a:t>виводяться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ескізи</a:t>
            </a:r>
            <a:r>
              <a:rPr lang="ru-RU" sz="2400" dirty="0" smtClean="0"/>
              <a:t> </a:t>
            </a:r>
            <a:r>
              <a:rPr lang="ru-RU" sz="2400" dirty="0" err="1" smtClean="0"/>
              <a:t>слайдів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можливість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оцінити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цілісність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композиції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структуру </a:t>
            </a:r>
            <a:r>
              <a:rPr lang="ru-RU" sz="2400" dirty="0" err="1" smtClean="0"/>
              <a:t>всієї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презентації</a:t>
            </a:r>
            <a:r>
              <a:rPr lang="ru-RU" sz="2400" dirty="0" smtClean="0"/>
              <a:t> та за </a:t>
            </a:r>
            <a:r>
              <a:rPr lang="ru-RU" sz="2400" dirty="0" err="1" smtClean="0"/>
              <a:t>необхідності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змінити</a:t>
            </a:r>
            <a:r>
              <a:rPr lang="ru-RU" sz="2400" dirty="0" smtClean="0"/>
              <a:t> порядок </a:t>
            </a:r>
            <a:r>
              <a:rPr lang="ru-RU" sz="2400" dirty="0" err="1" smtClean="0"/>
              <a:t>слайдів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видалити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приховати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них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нові</a:t>
            </a:r>
            <a:r>
              <a:rPr lang="ru-RU" sz="2400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Font typeface="Wingdings" pitchFamily="2" charset="2"/>
              <a:buChar char="Ø"/>
            </a:pPr>
            <a:r>
              <a:rPr lang="ru-RU" sz="2400" dirty="0" smtClean="0"/>
              <a:t>   Режим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Показ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слайдів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/>
              <a:t>приводить до </a:t>
            </a:r>
            <a:r>
              <a:rPr lang="ru-RU" sz="2400" dirty="0" err="1" smtClean="0"/>
              <a:t>демонстрації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презентації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починаючи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поточного слайда.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171</TotalTime>
  <Words>325</Words>
  <Application>Microsoft Office PowerPoint</Application>
  <PresentationFormat>Экран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Комп’ютерні                          презентації</vt:lpstr>
      <vt:lpstr>Слайд 2</vt:lpstr>
      <vt:lpstr>Засоби для демонстрації презентації</vt:lpstr>
      <vt:lpstr>Слайд 4</vt:lpstr>
      <vt:lpstr>Слайд 5</vt:lpstr>
      <vt:lpstr>Слайд 6</vt:lpstr>
      <vt:lpstr>Властивості об’єктів</vt:lpstr>
      <vt:lpstr>Вікно програми</vt:lpstr>
      <vt:lpstr>Режими перегляду презентації</vt:lpstr>
      <vt:lpstr>Демонстрація презентації</vt:lpstr>
      <vt:lpstr>Абетка для малят</vt:lpstr>
      <vt:lpstr>Слайд 12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demo</dc:creator>
  <cp:lastModifiedBy>demo</cp:lastModifiedBy>
  <cp:revision>20</cp:revision>
  <dcterms:created xsi:type="dcterms:W3CDTF">2010-10-30T15:17:48Z</dcterms:created>
  <dcterms:modified xsi:type="dcterms:W3CDTF">2010-10-30T18:09:23Z</dcterms:modified>
</cp:coreProperties>
</file>