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</p:sldMasterIdLst>
  <p:notesMasterIdLst>
    <p:notesMasterId r:id="rId27"/>
  </p:notesMasterIdLst>
  <p:sldIdLst>
    <p:sldId id="256" r:id="rId13"/>
    <p:sldId id="257" r:id="rId14"/>
    <p:sldId id="269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FD080-F4D3-4130-A2FA-613970FCA25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</dgm:pt>
    <dgm:pt modelId="{9155EB56-DF64-4836-9A26-BED1A3324081}">
      <dgm:prSet phldrT="[Текст]"/>
      <dgm:spPr/>
      <dgm:t>
        <a:bodyPr/>
        <a:lstStyle/>
        <a:p>
          <a:r>
            <a:rPr lang="ru-RU" dirty="0" smtClean="0"/>
            <a:t>Веб-портал</a:t>
          </a:r>
          <a:endParaRPr lang="uk-UA" dirty="0"/>
        </a:p>
      </dgm:t>
    </dgm:pt>
    <dgm:pt modelId="{635878FE-9538-48B9-8C55-22A11538EB24}" type="parTrans" cxnId="{4E8F791E-AD5D-4847-8F25-CDCB874B74A1}">
      <dgm:prSet/>
      <dgm:spPr/>
      <dgm:t>
        <a:bodyPr/>
        <a:lstStyle/>
        <a:p>
          <a:endParaRPr lang="uk-UA"/>
        </a:p>
      </dgm:t>
    </dgm:pt>
    <dgm:pt modelId="{A29239C7-E7DE-4C06-B669-12A4664CAE56}" type="sibTrans" cxnId="{4E8F791E-AD5D-4847-8F25-CDCB874B74A1}">
      <dgm:prSet/>
      <dgm:spPr/>
      <dgm:t>
        <a:bodyPr/>
        <a:lstStyle/>
        <a:p>
          <a:endParaRPr lang="uk-UA"/>
        </a:p>
      </dgm:t>
    </dgm:pt>
    <dgm:pt modelId="{5A5DE3EA-6C1C-43FD-9CFC-B83D0337A55A}">
      <dgm:prSet phldrT="[Текст]"/>
      <dgm:spPr/>
      <dgm:t>
        <a:bodyPr/>
        <a:lstStyle/>
        <a:p>
          <a:r>
            <a:rPr lang="ru-RU" dirty="0" smtClean="0"/>
            <a:t>Веб-сайт</a:t>
          </a:r>
          <a:endParaRPr lang="uk-UA" dirty="0"/>
        </a:p>
      </dgm:t>
    </dgm:pt>
    <dgm:pt modelId="{E75C6001-FD9B-4F0A-9CCB-AA6250BA9E55}" type="parTrans" cxnId="{69592B16-8A63-42CE-9623-CBD2908FED8D}">
      <dgm:prSet/>
      <dgm:spPr/>
      <dgm:t>
        <a:bodyPr/>
        <a:lstStyle/>
        <a:p>
          <a:endParaRPr lang="uk-UA"/>
        </a:p>
      </dgm:t>
    </dgm:pt>
    <dgm:pt modelId="{9C498ACF-1638-4D29-8D6F-6BAF5E1D8C27}" type="sibTrans" cxnId="{69592B16-8A63-42CE-9623-CBD2908FED8D}">
      <dgm:prSet/>
      <dgm:spPr/>
      <dgm:t>
        <a:bodyPr/>
        <a:lstStyle/>
        <a:p>
          <a:endParaRPr lang="uk-UA"/>
        </a:p>
      </dgm:t>
    </dgm:pt>
    <dgm:pt modelId="{CB617548-EE56-4992-9FEA-84F2134564A7}">
      <dgm:prSet phldrT="[Текст]"/>
      <dgm:spPr/>
      <dgm:t>
        <a:bodyPr/>
        <a:lstStyle/>
        <a:p>
          <a:r>
            <a:rPr lang="ru-RU" dirty="0" smtClean="0"/>
            <a:t>Веб-</a:t>
          </a:r>
          <a:r>
            <a:rPr lang="ru-RU" dirty="0" err="1" smtClean="0"/>
            <a:t>стор</a:t>
          </a:r>
          <a:r>
            <a:rPr lang="uk-UA" dirty="0" smtClean="0"/>
            <a:t>і</a:t>
          </a:r>
          <a:r>
            <a:rPr lang="ru-RU" dirty="0" err="1" smtClean="0"/>
            <a:t>нка</a:t>
          </a:r>
          <a:endParaRPr lang="uk-UA" dirty="0"/>
        </a:p>
      </dgm:t>
    </dgm:pt>
    <dgm:pt modelId="{FDE0ADAD-AEC6-412D-8CCC-DC7DCEE44AB0}" type="parTrans" cxnId="{90D8F0D5-EC94-4589-B391-A8D2DDE4C1D3}">
      <dgm:prSet/>
      <dgm:spPr/>
      <dgm:t>
        <a:bodyPr/>
        <a:lstStyle/>
        <a:p>
          <a:endParaRPr lang="uk-UA"/>
        </a:p>
      </dgm:t>
    </dgm:pt>
    <dgm:pt modelId="{77DB2E17-7068-44AB-8EDB-E1E8E6C2818D}" type="sibTrans" cxnId="{90D8F0D5-EC94-4589-B391-A8D2DDE4C1D3}">
      <dgm:prSet/>
      <dgm:spPr/>
      <dgm:t>
        <a:bodyPr/>
        <a:lstStyle/>
        <a:p>
          <a:endParaRPr lang="uk-UA"/>
        </a:p>
      </dgm:t>
    </dgm:pt>
    <dgm:pt modelId="{0DCDD286-7463-46B4-B597-4011BDC3570D}" type="pres">
      <dgm:prSet presAssocID="{C9AFD080-F4D3-4130-A2FA-613970FCA259}" presName="composite" presStyleCnt="0">
        <dgm:presLayoutVars>
          <dgm:chMax val="5"/>
          <dgm:dir/>
          <dgm:resizeHandles val="exact"/>
        </dgm:presLayoutVars>
      </dgm:prSet>
      <dgm:spPr/>
    </dgm:pt>
    <dgm:pt modelId="{3E3211E2-6FC1-4CE7-B2D3-E77FF6AB46D0}" type="pres">
      <dgm:prSet presAssocID="{9155EB56-DF64-4836-9A26-BED1A3324081}" presName="circle1" presStyleLbl="lnNode1" presStyleIdx="0" presStyleCnt="3"/>
      <dgm:spPr/>
    </dgm:pt>
    <dgm:pt modelId="{68BB9C2E-5175-4D8F-AA5D-22FEDDD1D301}" type="pres">
      <dgm:prSet presAssocID="{9155EB56-DF64-4836-9A26-BED1A3324081}" presName="text1" presStyleLbl="revTx" presStyleIdx="0" presStyleCnt="3" custScaleX="210956" custLinFactNeighborX="551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3CC6BC-EFCA-4E7F-87CD-C81A9FA8F089}" type="pres">
      <dgm:prSet presAssocID="{9155EB56-DF64-4836-9A26-BED1A3324081}" presName="line1" presStyleLbl="callout" presStyleIdx="0" presStyleCnt="6"/>
      <dgm:spPr/>
    </dgm:pt>
    <dgm:pt modelId="{068CAF0C-6961-451C-B55D-58C5A764F51C}" type="pres">
      <dgm:prSet presAssocID="{9155EB56-DF64-4836-9A26-BED1A3324081}" presName="d1" presStyleLbl="callout" presStyleIdx="1" presStyleCnt="6"/>
      <dgm:spPr/>
    </dgm:pt>
    <dgm:pt modelId="{F488EFFE-8BC7-4D23-8227-83F084197A41}" type="pres">
      <dgm:prSet presAssocID="{5A5DE3EA-6C1C-43FD-9CFC-B83D0337A55A}" presName="circle2" presStyleLbl="lnNode1" presStyleIdx="1" presStyleCnt="3"/>
      <dgm:spPr/>
    </dgm:pt>
    <dgm:pt modelId="{92E17118-7209-44C3-8061-9E7E9EC04414}" type="pres">
      <dgm:prSet presAssocID="{5A5DE3EA-6C1C-43FD-9CFC-B83D0337A55A}" presName="text2" presStyleLbl="revTx" presStyleIdx="1" presStyleCnt="3" custScaleX="233524" custLinFactNeighborX="66387" custLinFactNeighborY="-12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108E85-4F29-4C35-93CD-C300B25E00F8}" type="pres">
      <dgm:prSet presAssocID="{5A5DE3EA-6C1C-43FD-9CFC-B83D0337A55A}" presName="line2" presStyleLbl="callout" presStyleIdx="2" presStyleCnt="6"/>
      <dgm:spPr/>
    </dgm:pt>
    <dgm:pt modelId="{B9E77BE8-6E29-46B3-9313-DBEDD243BB47}" type="pres">
      <dgm:prSet presAssocID="{5A5DE3EA-6C1C-43FD-9CFC-B83D0337A55A}" presName="d2" presStyleLbl="callout" presStyleIdx="3" presStyleCnt="6"/>
      <dgm:spPr/>
    </dgm:pt>
    <dgm:pt modelId="{A248ADC6-4E0F-4520-AA4E-0C299EC219BE}" type="pres">
      <dgm:prSet presAssocID="{CB617548-EE56-4992-9FEA-84F2134564A7}" presName="circle3" presStyleLbl="lnNode1" presStyleIdx="2" presStyleCnt="3"/>
      <dgm:spPr/>
    </dgm:pt>
    <dgm:pt modelId="{C4FE492B-F464-4DF8-93FB-C597385D5997}" type="pres">
      <dgm:prSet presAssocID="{CB617548-EE56-4992-9FEA-84F2134564A7}" presName="text3" presStyleLbl="revTx" presStyleIdx="2" presStyleCnt="3" custScaleX="261263" custLinFactNeighborX="71220" custLinFactNeighborY="-25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EBF5FA-C7E4-4130-9956-34AA52FC082C}" type="pres">
      <dgm:prSet presAssocID="{CB617548-EE56-4992-9FEA-84F2134564A7}" presName="line3" presStyleLbl="callout" presStyleIdx="4" presStyleCnt="6"/>
      <dgm:spPr/>
    </dgm:pt>
    <dgm:pt modelId="{191D5709-C6A8-4CFA-BD46-F5ABF18723A0}" type="pres">
      <dgm:prSet presAssocID="{CB617548-EE56-4992-9FEA-84F2134564A7}" presName="d3" presStyleLbl="callout" presStyleIdx="5" presStyleCnt="6"/>
      <dgm:spPr/>
    </dgm:pt>
  </dgm:ptLst>
  <dgm:cxnLst>
    <dgm:cxn modelId="{90D8F0D5-EC94-4589-B391-A8D2DDE4C1D3}" srcId="{C9AFD080-F4D3-4130-A2FA-613970FCA259}" destId="{CB617548-EE56-4992-9FEA-84F2134564A7}" srcOrd="2" destOrd="0" parTransId="{FDE0ADAD-AEC6-412D-8CCC-DC7DCEE44AB0}" sibTransId="{77DB2E17-7068-44AB-8EDB-E1E8E6C2818D}"/>
    <dgm:cxn modelId="{35EC37DB-335A-43AF-8A8F-FE6C9E5DDB65}" type="presOf" srcId="{C9AFD080-F4D3-4130-A2FA-613970FCA259}" destId="{0DCDD286-7463-46B4-B597-4011BDC3570D}" srcOrd="0" destOrd="0" presId="urn:microsoft.com/office/officeart/2005/8/layout/target1"/>
    <dgm:cxn modelId="{C3D61CA2-844C-455D-9895-8E2011C6CE29}" type="presOf" srcId="{5A5DE3EA-6C1C-43FD-9CFC-B83D0337A55A}" destId="{92E17118-7209-44C3-8061-9E7E9EC04414}" srcOrd="0" destOrd="0" presId="urn:microsoft.com/office/officeart/2005/8/layout/target1"/>
    <dgm:cxn modelId="{5E726DA7-8140-4E8D-8CBD-15CAC1EA68DA}" type="presOf" srcId="{9155EB56-DF64-4836-9A26-BED1A3324081}" destId="{68BB9C2E-5175-4D8F-AA5D-22FEDDD1D301}" srcOrd="0" destOrd="0" presId="urn:microsoft.com/office/officeart/2005/8/layout/target1"/>
    <dgm:cxn modelId="{4E8F791E-AD5D-4847-8F25-CDCB874B74A1}" srcId="{C9AFD080-F4D3-4130-A2FA-613970FCA259}" destId="{9155EB56-DF64-4836-9A26-BED1A3324081}" srcOrd="0" destOrd="0" parTransId="{635878FE-9538-48B9-8C55-22A11538EB24}" sibTransId="{A29239C7-E7DE-4C06-B669-12A4664CAE56}"/>
    <dgm:cxn modelId="{69592B16-8A63-42CE-9623-CBD2908FED8D}" srcId="{C9AFD080-F4D3-4130-A2FA-613970FCA259}" destId="{5A5DE3EA-6C1C-43FD-9CFC-B83D0337A55A}" srcOrd="1" destOrd="0" parTransId="{E75C6001-FD9B-4F0A-9CCB-AA6250BA9E55}" sibTransId="{9C498ACF-1638-4D29-8D6F-6BAF5E1D8C27}"/>
    <dgm:cxn modelId="{8CBFFF93-B062-4F19-A53B-43C183313739}" type="presOf" srcId="{CB617548-EE56-4992-9FEA-84F2134564A7}" destId="{C4FE492B-F464-4DF8-93FB-C597385D5997}" srcOrd="0" destOrd="0" presId="urn:microsoft.com/office/officeart/2005/8/layout/target1"/>
    <dgm:cxn modelId="{71F7BDB3-B1A3-4D6E-B76F-02349ECAED11}" type="presParOf" srcId="{0DCDD286-7463-46B4-B597-4011BDC3570D}" destId="{3E3211E2-6FC1-4CE7-B2D3-E77FF6AB46D0}" srcOrd="0" destOrd="0" presId="urn:microsoft.com/office/officeart/2005/8/layout/target1"/>
    <dgm:cxn modelId="{C732E033-4B18-4E03-AD61-F83A2CFF4F10}" type="presParOf" srcId="{0DCDD286-7463-46B4-B597-4011BDC3570D}" destId="{68BB9C2E-5175-4D8F-AA5D-22FEDDD1D301}" srcOrd="1" destOrd="0" presId="urn:microsoft.com/office/officeart/2005/8/layout/target1"/>
    <dgm:cxn modelId="{43D645B8-617B-4BE7-ABE1-912785E23440}" type="presParOf" srcId="{0DCDD286-7463-46B4-B597-4011BDC3570D}" destId="{C53CC6BC-EFCA-4E7F-87CD-C81A9FA8F089}" srcOrd="2" destOrd="0" presId="urn:microsoft.com/office/officeart/2005/8/layout/target1"/>
    <dgm:cxn modelId="{7F0A8037-C991-4F5B-B32C-BD47FDE4EEF3}" type="presParOf" srcId="{0DCDD286-7463-46B4-B597-4011BDC3570D}" destId="{068CAF0C-6961-451C-B55D-58C5A764F51C}" srcOrd="3" destOrd="0" presId="urn:microsoft.com/office/officeart/2005/8/layout/target1"/>
    <dgm:cxn modelId="{41ED4225-C394-40C0-B9F0-4B03016B8335}" type="presParOf" srcId="{0DCDD286-7463-46B4-B597-4011BDC3570D}" destId="{F488EFFE-8BC7-4D23-8227-83F084197A41}" srcOrd="4" destOrd="0" presId="urn:microsoft.com/office/officeart/2005/8/layout/target1"/>
    <dgm:cxn modelId="{FCD50DAA-D4FF-4AA6-A98E-F16E9B3C8E53}" type="presParOf" srcId="{0DCDD286-7463-46B4-B597-4011BDC3570D}" destId="{92E17118-7209-44C3-8061-9E7E9EC04414}" srcOrd="5" destOrd="0" presId="urn:microsoft.com/office/officeart/2005/8/layout/target1"/>
    <dgm:cxn modelId="{2331C6C4-EBFD-4271-B24F-B55B620C68F3}" type="presParOf" srcId="{0DCDD286-7463-46B4-B597-4011BDC3570D}" destId="{3A108E85-4F29-4C35-93CD-C300B25E00F8}" srcOrd="6" destOrd="0" presId="urn:microsoft.com/office/officeart/2005/8/layout/target1"/>
    <dgm:cxn modelId="{9405B189-E7F9-46BE-9658-C7166135D3BA}" type="presParOf" srcId="{0DCDD286-7463-46B4-B597-4011BDC3570D}" destId="{B9E77BE8-6E29-46B3-9313-DBEDD243BB47}" srcOrd="7" destOrd="0" presId="urn:microsoft.com/office/officeart/2005/8/layout/target1"/>
    <dgm:cxn modelId="{BA879E84-C766-44B2-84D3-9F7781538ED2}" type="presParOf" srcId="{0DCDD286-7463-46B4-B597-4011BDC3570D}" destId="{A248ADC6-4E0F-4520-AA4E-0C299EC219BE}" srcOrd="8" destOrd="0" presId="urn:microsoft.com/office/officeart/2005/8/layout/target1"/>
    <dgm:cxn modelId="{5922CAEE-73F2-4EB4-A918-406E06C3C98F}" type="presParOf" srcId="{0DCDD286-7463-46B4-B597-4011BDC3570D}" destId="{C4FE492B-F464-4DF8-93FB-C597385D5997}" srcOrd="9" destOrd="0" presId="urn:microsoft.com/office/officeart/2005/8/layout/target1"/>
    <dgm:cxn modelId="{E1377E78-57DB-47D6-A0C2-31E5DA38B0D6}" type="presParOf" srcId="{0DCDD286-7463-46B4-B597-4011BDC3570D}" destId="{F2EBF5FA-C7E4-4130-9956-34AA52FC082C}" srcOrd="10" destOrd="0" presId="urn:microsoft.com/office/officeart/2005/8/layout/target1"/>
    <dgm:cxn modelId="{91092191-E6C6-4CD1-8277-A905E4A39549}" type="presParOf" srcId="{0DCDD286-7463-46B4-B597-4011BDC3570D}" destId="{191D5709-C6A8-4CFA-BD46-F5ABF18723A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8ADC6-4E0F-4520-AA4E-0C299EC219BE}">
      <dsp:nvSpPr>
        <dsp:cNvPr id="0" name=""/>
        <dsp:cNvSpPr/>
      </dsp:nvSpPr>
      <dsp:spPr>
        <a:xfrm>
          <a:off x="932330" y="511460"/>
          <a:ext cx="1534380" cy="1534380"/>
        </a:xfrm>
        <a:prstGeom prst="ellipse">
          <a:avLst/>
        </a:prstGeom>
        <a:solidFill>
          <a:schemeClr val="accent1">
            <a:shade val="90000"/>
            <a:hueOff val="-183802"/>
            <a:satOff val="-3307"/>
            <a:lumOff val="26845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8EFFE-8BC7-4D23-8227-83F084197A41}">
      <dsp:nvSpPr>
        <dsp:cNvPr id="0" name=""/>
        <dsp:cNvSpPr/>
      </dsp:nvSpPr>
      <dsp:spPr>
        <a:xfrm>
          <a:off x="1239206" y="818336"/>
          <a:ext cx="920628" cy="920628"/>
        </a:xfrm>
        <a:prstGeom prst="ellipse">
          <a:avLst/>
        </a:prstGeom>
        <a:solidFill>
          <a:schemeClr val="accent1">
            <a:shade val="90000"/>
            <a:hueOff val="-91901"/>
            <a:satOff val="-1653"/>
            <a:lumOff val="1342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11E2-6FC1-4CE7-B2D3-E77FF6AB46D0}">
      <dsp:nvSpPr>
        <dsp:cNvPr id="0" name=""/>
        <dsp:cNvSpPr/>
      </dsp:nvSpPr>
      <dsp:spPr>
        <a:xfrm>
          <a:off x="1546083" y="1125212"/>
          <a:ext cx="306876" cy="306876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B9C2E-5175-4D8F-AA5D-22FEDDD1D301}">
      <dsp:nvSpPr>
        <dsp:cNvPr id="0" name=""/>
        <dsp:cNvSpPr/>
      </dsp:nvSpPr>
      <dsp:spPr>
        <a:xfrm>
          <a:off x="2719564" y="0"/>
          <a:ext cx="1618434" cy="4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Веб-портал</a:t>
          </a:r>
          <a:endParaRPr lang="uk-UA" sz="1800" kern="1200" dirty="0"/>
        </a:p>
      </dsp:txBody>
      <dsp:txXfrm>
        <a:off x="2719564" y="0"/>
        <a:ext cx="1618434" cy="447527"/>
      </dsp:txXfrm>
    </dsp:sp>
    <dsp:sp modelId="{C53CC6BC-EFCA-4E7F-87CD-C81A9FA8F089}">
      <dsp:nvSpPr>
        <dsp:cNvPr id="0" name=""/>
        <dsp:cNvSpPr/>
      </dsp:nvSpPr>
      <dsp:spPr>
        <a:xfrm>
          <a:off x="2530644" y="223763"/>
          <a:ext cx="191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CAF0C-6961-451C-B55D-58C5A764F51C}">
      <dsp:nvSpPr>
        <dsp:cNvPr id="0" name=""/>
        <dsp:cNvSpPr/>
      </dsp:nvSpPr>
      <dsp:spPr>
        <a:xfrm rot="5400000">
          <a:off x="1587383" y="336157"/>
          <a:ext cx="1054631" cy="83035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7118-7209-44C3-8061-9E7E9EC04414}">
      <dsp:nvSpPr>
        <dsp:cNvPr id="0" name=""/>
        <dsp:cNvSpPr/>
      </dsp:nvSpPr>
      <dsp:spPr>
        <a:xfrm>
          <a:off x="2719564" y="441848"/>
          <a:ext cx="1791573" cy="4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Веб-сайт</a:t>
          </a:r>
          <a:endParaRPr lang="uk-UA" sz="1700" kern="1200" dirty="0"/>
        </a:p>
      </dsp:txBody>
      <dsp:txXfrm>
        <a:off x="2719564" y="441848"/>
        <a:ext cx="1791573" cy="447527"/>
      </dsp:txXfrm>
    </dsp:sp>
    <dsp:sp modelId="{3A108E85-4F29-4C35-93CD-C300B25E00F8}">
      <dsp:nvSpPr>
        <dsp:cNvPr id="0" name=""/>
        <dsp:cNvSpPr/>
      </dsp:nvSpPr>
      <dsp:spPr>
        <a:xfrm>
          <a:off x="2530644" y="671291"/>
          <a:ext cx="191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77BE8-6E29-46B3-9313-DBEDD243BB47}">
      <dsp:nvSpPr>
        <dsp:cNvPr id="0" name=""/>
        <dsp:cNvSpPr/>
      </dsp:nvSpPr>
      <dsp:spPr>
        <a:xfrm rot="5400000">
          <a:off x="1813755" y="776703"/>
          <a:ext cx="821814" cy="6104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E492B-F464-4DF8-93FB-C597385D5997}">
      <dsp:nvSpPr>
        <dsp:cNvPr id="0" name=""/>
        <dsp:cNvSpPr/>
      </dsp:nvSpPr>
      <dsp:spPr>
        <a:xfrm>
          <a:off x="2650237" y="883697"/>
          <a:ext cx="2004384" cy="4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Веб-</a:t>
          </a:r>
          <a:r>
            <a:rPr lang="ru-RU" sz="1700" kern="1200" dirty="0" err="1" smtClean="0"/>
            <a:t>стор</a:t>
          </a:r>
          <a:r>
            <a:rPr lang="uk-UA" sz="1700" kern="1200" dirty="0" smtClean="0"/>
            <a:t>і</a:t>
          </a:r>
          <a:r>
            <a:rPr lang="ru-RU" sz="1700" kern="1200" dirty="0" err="1" smtClean="0"/>
            <a:t>нка</a:t>
          </a:r>
          <a:endParaRPr lang="uk-UA" sz="1700" kern="1200" dirty="0"/>
        </a:p>
      </dsp:txBody>
      <dsp:txXfrm>
        <a:off x="2650237" y="883697"/>
        <a:ext cx="2004384" cy="447527"/>
      </dsp:txXfrm>
    </dsp:sp>
    <dsp:sp modelId="{F2EBF5FA-C7E4-4130-9956-34AA52FC082C}">
      <dsp:nvSpPr>
        <dsp:cNvPr id="0" name=""/>
        <dsp:cNvSpPr/>
      </dsp:nvSpPr>
      <dsp:spPr>
        <a:xfrm>
          <a:off x="2530644" y="1118819"/>
          <a:ext cx="191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D5709-C6A8-4CFA-BD46-F5ABF18723A0}">
      <dsp:nvSpPr>
        <dsp:cNvPr id="0" name=""/>
        <dsp:cNvSpPr/>
      </dsp:nvSpPr>
      <dsp:spPr>
        <a:xfrm rot="5400000">
          <a:off x="2040409" y="1216891"/>
          <a:ext cx="587156" cy="3904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10267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Georgia"/>
              <a:buNone/>
              <a:defRPr sz="1600" b="1" i="0" u="none" strike="noStrike" cap="small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Georgia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Georgia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9C4A36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9C4A36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998700"/>
              </a:buClr>
              <a:buFont typeface="Georgia"/>
              <a:buNone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Font typeface="Georgia"/>
              <a:buNone/>
              <a:defRPr sz="1200"/>
            </a:lvl2pPr>
            <a:lvl3pPr lvl="2" rtl="0">
              <a:spcBef>
                <a:spcPts val="0"/>
              </a:spcBef>
              <a:buFont typeface="Georgia"/>
              <a:buNone/>
              <a:defRPr sz="1000"/>
            </a:lvl3pPr>
            <a:lvl4pPr lvl="3" rtl="0">
              <a:spcBef>
                <a:spcPts val="0"/>
              </a:spcBef>
              <a:buFont typeface="Georgia"/>
              <a:buNone/>
              <a:defRPr sz="900"/>
            </a:lvl4pPr>
            <a:lvl5pPr lvl="4" rtl="0">
              <a:spcBef>
                <a:spcPts val="0"/>
              </a:spcBef>
              <a:buFont typeface="Georgia"/>
              <a:buNone/>
              <a:defRPr sz="9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2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6553200" cy="5821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solidFill>
                  <a:srgbClr val="BFBFB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1600" b="1" cap="small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rgbClr val="3F3F3F"/>
              </a:buClr>
              <a:buFont typeface="Georgia"/>
              <a:buNone/>
              <a:defRPr sz="1800">
                <a:solidFill>
                  <a:srgbClr val="3F3F3F"/>
                </a:solidFill>
              </a:defRPr>
            </a:lvl2pPr>
            <a:lvl3pPr lvl="2" rtl="0">
              <a:spcBef>
                <a:spcPts val="0"/>
              </a:spcBef>
              <a:buClr>
                <a:srgbClr val="3F3F3F"/>
              </a:buClr>
              <a:buFont typeface="Georgia"/>
              <a:buNone/>
              <a:defRPr sz="1600">
                <a:solidFill>
                  <a:srgbClr val="3F3F3F"/>
                </a:solidFill>
              </a:defRPr>
            </a:lvl3pPr>
            <a:lvl4pPr lvl="3" rtl="0">
              <a:spcBef>
                <a:spcPts val="0"/>
              </a:spcBef>
              <a:buClr>
                <a:srgbClr val="3F3F3F"/>
              </a:buClr>
              <a:buFont typeface="Georgia"/>
              <a:buNone/>
              <a:defRPr sz="1400">
                <a:solidFill>
                  <a:srgbClr val="3F3F3F"/>
                </a:solidFill>
              </a:defRPr>
            </a:lvl4pPr>
            <a:lvl5pPr lvl="4" rtl="0">
              <a:spcBef>
                <a:spcPts val="0"/>
              </a:spcBef>
              <a:buClr>
                <a:srgbClr val="3F3F3F"/>
              </a:buClr>
              <a:buFont typeface="Georgia"/>
              <a:buNone/>
              <a:defRPr sz="1400">
                <a:solidFill>
                  <a:srgbClr val="3F3F3F"/>
                </a:solidFill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Font typeface="Georgia"/>
              <a:buNone/>
              <a:defRPr sz="2000" b="1"/>
            </a:lvl2pPr>
            <a:lvl3pPr lvl="2" rtl="0">
              <a:spcBef>
                <a:spcPts val="0"/>
              </a:spcBef>
              <a:buFont typeface="Georgia"/>
              <a:buNone/>
              <a:defRPr sz="1800" b="1"/>
            </a:lvl3pPr>
            <a:lvl4pPr lvl="3" rtl="0">
              <a:spcBef>
                <a:spcPts val="0"/>
              </a:spcBef>
              <a:buFont typeface="Georgia"/>
              <a:buNone/>
              <a:defRPr sz="1600" b="1"/>
            </a:lvl4pPr>
            <a:lvl5pPr lvl="4" rtl="0">
              <a:spcBef>
                <a:spcPts val="0"/>
              </a:spcBef>
              <a:buFont typeface="Georgia"/>
              <a:buNone/>
              <a:defRPr sz="1600" b="1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Font typeface="Georgia"/>
              <a:buNone/>
              <a:defRPr sz="2200" b="1"/>
            </a:lvl1pPr>
            <a:lvl2pPr lvl="1" rtl="0">
              <a:spcBef>
                <a:spcPts val="0"/>
              </a:spcBef>
              <a:buFont typeface="Georgia"/>
              <a:buNone/>
              <a:defRPr sz="2000" b="1"/>
            </a:lvl2pPr>
            <a:lvl3pPr lvl="2" rtl="0">
              <a:spcBef>
                <a:spcPts val="0"/>
              </a:spcBef>
              <a:buFont typeface="Georgia"/>
              <a:buNone/>
              <a:defRPr sz="1800" b="1"/>
            </a:lvl3pPr>
            <a:lvl4pPr lvl="3" rtl="0">
              <a:spcBef>
                <a:spcPts val="0"/>
              </a:spcBef>
              <a:buFont typeface="Georgia"/>
              <a:buNone/>
              <a:defRPr sz="1600" b="1"/>
            </a:lvl4pPr>
            <a:lvl5pPr lvl="4" rtl="0">
              <a:spcBef>
                <a:spcPts val="0"/>
              </a:spcBef>
              <a:buFont typeface="Georgia"/>
              <a:buNone/>
              <a:defRPr sz="1600" b="1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idx="1"/>
          </p:nvPr>
        </p:nvSpPr>
        <p:spPr>
          <a:xfrm>
            <a:off x="0" y="2471736"/>
            <a:ext cx="45720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Shape 190"/>
          <p:cNvCxnSpPr/>
          <p:nvPr/>
        </p:nvCxnSpPr>
        <p:spPr>
          <a:xfrm>
            <a:off x="152400" y="533400"/>
            <a:ext cx="8832849" cy="0"/>
          </a:xfrm>
          <a:prstGeom prst="straightConnector1">
            <a:avLst/>
          </a:prstGeom>
          <a:noFill/>
          <a:ln w="114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Shape 19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52400" y="152400"/>
            <a:ext cx="8832849" cy="301624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390650" y="323850"/>
            <a:ext cx="419099" cy="419099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4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7" name="Shape 217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8" name="Shape 218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5" name="Shape 235"/>
          <p:cNvCxnSpPr/>
          <p:nvPr/>
        </p:nvCxnSpPr>
        <p:spPr>
          <a:xfrm rot="5400000">
            <a:off x="4021136" y="3278186"/>
            <a:ext cx="6245224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6" name="Shape 236"/>
          <p:cNvSpPr/>
          <p:nvPr/>
        </p:nvSpPr>
        <p:spPr>
          <a:xfrm>
            <a:off x="6838950" y="292576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6934200" y="3021011"/>
            <a:ext cx="420687" cy="419099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91515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8991600" y="3175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155575" y="2419350"/>
            <a:ext cx="8832849" cy="0"/>
          </a:xfrm>
          <a:prstGeom prst="straightConnector1">
            <a:avLst/>
          </a:prstGeom>
          <a:noFill/>
          <a:ln w="114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" name="Shape 27"/>
          <p:cNvSpPr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" name="Shape 46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2400" y="2286000"/>
            <a:ext cx="8832849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55575" y="142875"/>
            <a:ext cx="8832849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1" name="Shape 71"/>
          <p:cNvCxnSpPr/>
          <p:nvPr/>
        </p:nvCxnSpPr>
        <p:spPr>
          <a:xfrm>
            <a:off x="152400" y="2438400"/>
            <a:ext cx="8832849" cy="0"/>
          </a:xfrm>
          <a:prstGeom prst="straightConnector1">
            <a:avLst/>
          </a:prstGeom>
          <a:noFill/>
          <a:ln w="114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" name="Shape 72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" name="Shape 90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 flipH="1">
            <a:off x="4562475" y="1576386"/>
            <a:ext cx="9524" cy="4818062"/>
          </a:xfrm>
          <a:prstGeom prst="straightConnector1">
            <a:avLst/>
          </a:prstGeom>
          <a:noFill/>
          <a:ln w="9525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hape 103"/>
          <p:cNvCxnSpPr/>
          <p:nvPr/>
        </p:nvCxnSpPr>
        <p:spPr>
          <a:xfrm rot="10800000">
            <a:off x="4572000" y="2200275"/>
            <a:ext cx="0" cy="4187824"/>
          </a:xfrm>
          <a:prstGeom prst="straightConnector1">
            <a:avLst/>
          </a:prstGeom>
          <a:noFill/>
          <a:ln w="9525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Shape 10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52400" y="1371600"/>
            <a:ext cx="883284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46050" y="6391275"/>
            <a:ext cx="8832849" cy="311149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152400" y="1279525"/>
            <a:ext cx="8832849" cy="0"/>
          </a:xfrm>
          <a:prstGeom prst="straightConnector1">
            <a:avLst/>
          </a:prstGeom>
          <a:noFill/>
          <a:ln w="114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" name="Shape 111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52400" y="158750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52400" y="152400"/>
            <a:ext cx="8832849" cy="304799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9144000" cy="1190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0" name="Shape 170"/>
          <p:cNvCxnSpPr/>
          <p:nvPr/>
        </p:nvCxnSpPr>
        <p:spPr>
          <a:xfrm>
            <a:off x="152400" y="533400"/>
            <a:ext cx="8832849" cy="0"/>
          </a:xfrm>
          <a:prstGeom prst="straightConnector1">
            <a:avLst/>
          </a:prstGeom>
          <a:noFill/>
          <a:ln w="11425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1" name="Shape 171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390650" y="323850"/>
            <a:ext cx="419099" cy="419099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BFBFBF"/>
              </a:buClr>
              <a:buFont typeface="Georgia"/>
              <a:buNone/>
              <a:defRPr sz="3300" b="0" i="0" u="none" strike="noStrike" cap="non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85420" algn="l" rtl="0">
              <a:spcBef>
                <a:spcPts val="540"/>
              </a:spcBef>
              <a:buClr>
                <a:schemeClr val="accent1"/>
              </a:buClr>
              <a:buFont typeface="Arial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4790" algn="l" rtl="0">
              <a:spcBef>
                <a:spcPts val="440"/>
              </a:spcBef>
              <a:buClr>
                <a:schemeClr val="accent2"/>
              </a:buClr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81610" algn="l" rtl="0">
              <a:spcBef>
                <a:spcPts val="400"/>
              </a:spcBef>
              <a:buClr>
                <a:schemeClr val="accent3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7970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58750" algn="l" rtl="0">
              <a:spcBef>
                <a:spcPts val="360"/>
              </a:spcBef>
              <a:buClr>
                <a:schemeClr val="accent5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39064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125095" algn="l" rtl="0">
              <a:spcBef>
                <a:spcPts val="320"/>
              </a:spcBef>
              <a:buClr>
                <a:srgbClr val="9C4A36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45414" algn="l" rtl="0">
              <a:spcBef>
                <a:spcPts val="280"/>
              </a:spcBef>
              <a:buClr>
                <a:srgbClr val="998700"/>
              </a:buClr>
              <a:buFont typeface="Arial"/>
              <a:buChar char="●"/>
              <a:defRPr sz="1400" b="0" i="0" u="none" strike="noStrike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600" b="0" i="0" u="none" strike="noStrike" cap="none">
              <a:solidFill>
                <a:srgbClr val="7B9899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ошук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Інтнрнет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dirty="0"/>
          </a:p>
        </p:txBody>
      </p:sp>
      <p:pic>
        <p:nvPicPr>
          <p:cNvPr id="28674" name="Picture 2" descr="Результат пошуку зображень за запитом &quot;Інтернет&quot;"/>
          <p:cNvPicPr>
            <a:picLocks noChangeAspect="1" noChangeArrowheads="1"/>
          </p:cNvPicPr>
          <p:nvPr/>
        </p:nvPicPr>
        <p:blipFill>
          <a:blip r:embed="rId3"/>
          <a:srcRect t="9397" b="7911"/>
          <a:stretch>
            <a:fillRect/>
          </a:stretch>
        </p:blipFill>
        <p:spPr bwMode="auto">
          <a:xfrm>
            <a:off x="1475656" y="2780928"/>
            <a:ext cx="6303972" cy="35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idx="1"/>
          </p:nvPr>
        </p:nvSpPr>
        <p:spPr>
          <a:xfrm>
            <a:off x="251520" y="2471736"/>
            <a:ext cx="4176464" cy="2541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Запит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пошукової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системи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має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складатися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зі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слів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які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найточніше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характеризують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мету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Якщо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запит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складний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доцільно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скористатися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сторінкою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розширеного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можна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сформулювати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складний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критерій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для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(з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використанням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логічних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операцій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І, АБО, НЕ).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Пошукова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система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виводить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одержані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результати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спеціальній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сторінці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результатів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кожен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запис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містить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заголовок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у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вигляді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гіперпосилання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сторінку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що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відповідає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введеному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критерію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0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Формулювання запиту та одержання результатів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68" y="5391150"/>
            <a:ext cx="4357687" cy="64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43000"/>
            <a:ext cx="4406899" cy="330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567237"/>
            <a:ext cx="4398962" cy="229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2"/>
          </p:nvPr>
        </p:nvSpPr>
        <p:spPr>
          <a:xfrm>
            <a:off x="301625" y="1524000"/>
            <a:ext cx="4040187" cy="733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Яндекс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4294967295"/>
          </p:nvPr>
        </p:nvSpPr>
        <p:spPr>
          <a:xfrm>
            <a:off x="4791075" y="1524000"/>
            <a:ext cx="4041774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Рамблер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Найпопулярніші пошукові системи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1357312"/>
            <a:ext cx="1238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11" y="2714625"/>
            <a:ext cx="4514849" cy="2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437" y="2714625"/>
            <a:ext cx="4357687" cy="273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2250" y="1357312"/>
            <a:ext cx="2400300" cy="92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301625" y="1524000"/>
            <a:ext cx="4040187" cy="733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Мета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4294967295"/>
          </p:nvPr>
        </p:nvSpPr>
        <p:spPr>
          <a:xfrm>
            <a:off x="4791075" y="1524000"/>
            <a:ext cx="4041774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Live Search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Найпопулярніші пошукові системи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1357312"/>
            <a:ext cx="28575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301625" y="2868611"/>
            <a:ext cx="4041774" cy="3024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437" y="2857500"/>
            <a:ext cx="4357687" cy="307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375" y="1428750"/>
            <a:ext cx="140970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301625" y="1524000"/>
            <a:ext cx="4040187" cy="733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Yahoo!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4294967295"/>
          </p:nvPr>
        </p:nvSpPr>
        <p:spPr>
          <a:xfrm>
            <a:off x="4791075" y="1524000"/>
            <a:ext cx="4041774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Google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Найпопулярніші пошукові системи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428750"/>
            <a:ext cx="1143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625" y="1500187"/>
            <a:ext cx="13430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5" y="2786061"/>
            <a:ext cx="4357687" cy="264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3437" y="2786061"/>
            <a:ext cx="4286249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Стартова</a:t>
            </a:r>
            <a:r>
              <a:rPr lang="en-US" sz="2200" b="1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сторінка</a:t>
            </a: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Google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42875" y="1981200"/>
            <a:ext cx="2714624" cy="414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Загальна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методика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інформації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1. 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Сформулювати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запит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і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виконати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1100" b="0" i="0" u="none" strike="noStrike" cap="none" dirty="0" err="1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Знайдені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сторінки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будуть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 err="1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показані</a:t>
            </a:r>
            <a:r>
              <a:rPr lang="en-US" sz="1100" b="0" i="0" u="none" strike="noStrike" cap="none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порядку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зменшення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en-US" sz="1100" b="0" i="0" u="none" strike="noStrike" cap="none" dirty="0" err="1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релевантності</a:t>
            </a:r>
            <a:r>
              <a:rPr lang="uk-UA" sz="1100" dirty="0" smtClean="0"/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endParaRPr lang="en-US" sz="11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2. 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Якщо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результат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задовольняє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звузити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область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- 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використати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більше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уточнюючих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слів</a:t>
            </a:r>
            <a:r>
              <a:rPr lang="en-US" sz="1100" b="0" i="0" u="none" strike="noStrike" cap="none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uk-UA" sz="1100" b="0" i="0" u="none" strike="noStrike" cap="none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або</a:t>
            </a:r>
            <a:r>
              <a:rPr lang="en-US" sz="1100" b="0" i="0" u="none" strike="noStrike" cap="none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підберіть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інше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ключове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слово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для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3 .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Якщо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результат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і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далі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незадовільний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скористатися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сторінкою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розширеного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та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сформулюйте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складніший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критерій</a:t>
            </a:r>
            <a:endParaRPr lang="en-US" sz="11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4. 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Якщо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успіху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досягли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сформулюйте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запит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іншому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або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іншою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мовою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і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знову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застосуйте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описану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методику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0" marR="0" lvl="0" indent="0" algn="l" rtl="0"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936" y="1285875"/>
            <a:ext cx="6056311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Перевірка ДЗ</a:t>
            </a:r>
          </a:p>
        </p:txBody>
      </p:sp>
      <p:sp>
        <p:nvSpPr>
          <p:cNvPr id="258" name="Shape 258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546225"/>
            <a:ext cx="7353300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" y="4329112"/>
            <a:ext cx="6765924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0725" y="3808412"/>
            <a:ext cx="1830387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Перевірка ДЗ</a:t>
            </a:r>
          </a:p>
        </p:txBody>
      </p:sp>
      <p:graphicFrame>
        <p:nvGraphicFramePr>
          <p:cNvPr id="2" name="Місце для вмісту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0134933"/>
              </p:ext>
            </p:extLst>
          </p:nvPr>
        </p:nvGraphicFramePr>
        <p:xfrm>
          <a:off x="535490" y="4293096"/>
          <a:ext cx="5040560" cy="204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9" name="Shape 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552" y="1484784"/>
            <a:ext cx="828092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2852936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Служби віддаленого доступу</a:t>
            </a:r>
            <a:endParaRPr lang="uk-UA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852935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Служби передавання файлів</a:t>
            </a:r>
            <a:endParaRPr lang="uk-UA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2852936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Комунікаційні служби</a:t>
            </a:r>
            <a:endParaRPr lang="uk-UA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285293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900" b="1" dirty="0" smtClean="0"/>
              <a:t>Перегляд гіпертекстових документів</a:t>
            </a:r>
            <a:endParaRPr lang="uk-UA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62920" y="3645024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Електронна пошта</a:t>
            </a:r>
          </a:p>
          <a:p>
            <a:pPr algn="ctr"/>
            <a:endParaRPr lang="uk-UA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3645024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Служба новин</a:t>
            </a:r>
          </a:p>
          <a:p>
            <a:pPr algn="ctr"/>
            <a:endParaRPr lang="uk-UA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88602" y="3666315"/>
            <a:ext cx="16561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Інтерактивне спілкування</a:t>
            </a:r>
            <a:endParaRPr lang="uk-UA" sz="1100" b="1" dirty="0"/>
          </a:p>
        </p:txBody>
      </p:sp>
    </p:spTree>
    <p:extLst>
      <p:ext uri="{BB962C8B-B14F-4D97-AF65-F5344CB8AC3E}">
        <p14:creationId xmlns:p14="http://schemas.microsoft.com/office/powerpoint/2010/main" xmlns="" val="22667997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Перевірка ДЗ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12" y="1412875"/>
            <a:ext cx="7599362" cy="482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Перевірка ДЗ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696744" cy="49215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Перевірка ДЗ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557337"/>
            <a:ext cx="8377236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" y="3500437"/>
            <a:ext cx="8377236" cy="142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1300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Засоби пошуку інформації в Інтернет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2875" y="2286000"/>
            <a:ext cx="2786062" cy="3840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Веб-каталог – сайт, на якому зібрано багато посилань на інші сайти, відсортованих і розділених на категорії згідно за тематикою.</a:t>
            </a:r>
          </a:p>
          <a:p>
            <a:pPr marL="0" marR="0" lvl="0" indent="0" algn="l" rtl="0"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endParaRPr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Пошукова система – веб-сайт, призначений для пошуку сторінок, що містять задане слово або словосполучення чи відповідають іншим критеріям.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025" y="688975"/>
            <a:ext cx="5645149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65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Веб-каталоги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2875" y="1714500"/>
            <a:ext cx="2786062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Веб-каталоги можна використовувати для пошуку відомостей про будь-яку загальну тему.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Наприклад, освіта, наука,  техніка.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Слід зайти у певний веб-каталог (наприклад, МЕТА), відкрити в ньому потрібний підкаталог (освіта,наука, техніка) та самому вибрати яка інформація найбільше цікавить.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Найбільшим веб-каталогом у Всесвітній павутині вважають Open Directory Project, який містить посилання на більш ніж 4,5 мільйони сайтів</a:t>
            </a:r>
          </a:p>
          <a:p>
            <a:pPr marL="0" marR="0" lvl="0" indent="0" algn="l" rtl="0"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endParaRPr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1000"/>
              </a:spcAft>
              <a:buClr>
                <a:schemeClr val="accent1"/>
              </a:buClr>
              <a:buSzPct val="25000"/>
              <a:buFont typeface="Georgia"/>
              <a:buNone/>
            </a:pPr>
            <a:endParaRPr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936" y="500062"/>
            <a:ext cx="6054724" cy="43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429000"/>
            <a:ext cx="4071936" cy="328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BFBFBF"/>
              </a:buClr>
              <a:buSzPct val="25000"/>
              <a:buFont typeface="Georgi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Компоненти пошукової системи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436" y="1358900"/>
            <a:ext cx="3505199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936" y="57864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3686" y="500062"/>
            <a:ext cx="2381250" cy="30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3143250" y="714375"/>
            <a:ext cx="2857499" cy="400049"/>
          </a:xfrm>
          <a:prstGeom prst="rect">
            <a:avLst/>
          </a:prstGeom>
          <a:solidFill>
            <a:schemeClr val="lt1"/>
          </a:solidFill>
          <a:ln w="11425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Пошукові</a:t>
            </a: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системи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0" y="4286250"/>
            <a:ext cx="269557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6786561" y="3714750"/>
            <a:ext cx="2071686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Всесвітня павутина</a:t>
            </a:r>
          </a:p>
        </p:txBody>
      </p:sp>
      <p:sp>
        <p:nvSpPr>
          <p:cNvPr id="307" name="Shape 307"/>
          <p:cNvSpPr/>
          <p:nvPr/>
        </p:nvSpPr>
        <p:spPr>
          <a:xfrm>
            <a:off x="5143500" y="5572125"/>
            <a:ext cx="1214437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Користувач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9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10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11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3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4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5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6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7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8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D16349"/>
      </a:accent4>
      <a:accent5>
        <a:srgbClr val="CCB400"/>
      </a:accent5>
      <a:accent6>
        <a:srgbClr val="FFFFFF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337</Words>
  <Application>Microsoft Office PowerPoint</Application>
  <PresentationFormat>Экран (4:3)</PresentationFormat>
  <Paragraphs>50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Custom Theme</vt:lpstr>
      <vt:lpstr>Пошук інформації  в Інтнрнет </vt:lpstr>
      <vt:lpstr>Перевірка ДЗ</vt:lpstr>
      <vt:lpstr>Перевірка ДЗ</vt:lpstr>
      <vt:lpstr>Перевірка ДЗ</vt:lpstr>
      <vt:lpstr>Перевірка ДЗ</vt:lpstr>
      <vt:lpstr>Перевірка ДЗ</vt:lpstr>
      <vt:lpstr>Засоби пошуку інформації в Інтернет</vt:lpstr>
      <vt:lpstr>Веб-каталоги</vt:lpstr>
      <vt:lpstr>Компоненти пошукової системи</vt:lpstr>
      <vt:lpstr>Формулювання запиту та одержання результатів</vt:lpstr>
      <vt:lpstr>Найпопулярніші пошукові системи</vt:lpstr>
      <vt:lpstr>Найпопулярніші пошукові системи</vt:lpstr>
      <vt:lpstr>Найпопулярніші пошукові системи</vt:lpstr>
      <vt:lpstr>Стартова сторінка Google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 </dc:title>
  <cp:lastModifiedBy>RePack by Diakov</cp:lastModifiedBy>
  <cp:revision>5</cp:revision>
  <dcterms:modified xsi:type="dcterms:W3CDTF">2016-12-09T16:05:24Z</dcterms:modified>
</cp:coreProperties>
</file>