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6" r:id="rId3"/>
    <p:sldId id="259" r:id="rId4"/>
    <p:sldId id="260" r:id="rId5"/>
    <p:sldId id="261" r:id="rId6"/>
    <p:sldId id="267" r:id="rId7"/>
    <p:sldId id="257" r:id="rId8"/>
    <p:sldId id="258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664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C718822-3932-495E-85CE-2020DF9E519B}" type="datetimeFigureOut">
              <a:rPr lang="uk-UA" smtClean="0"/>
              <a:pPr/>
              <a:t>09.12.2016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EE7333-C2D5-4F93-89F7-55D8AD0A2D3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Основні поняття </a:t>
            </a:r>
            <a:br>
              <a:rPr lang="uk-UA" dirty="0" smtClean="0"/>
            </a:br>
            <a:r>
              <a:rPr lang="uk-UA" dirty="0" smtClean="0"/>
              <a:t>бази даних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Системи управління базами даних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126876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Системи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управління</a:t>
            </a:r>
            <a:r>
              <a:rPr lang="ru-RU" sz="3600" b="1" dirty="0" smtClean="0">
                <a:solidFill>
                  <a:srgbClr val="FF0000"/>
                </a:solidFill>
              </a:rPr>
              <a:t> базами </a:t>
            </a:r>
            <a:r>
              <a:rPr lang="ru-RU" sz="3600" b="1" dirty="0" err="1" smtClean="0">
                <a:solidFill>
                  <a:srgbClr val="FF0000"/>
                </a:solidFill>
              </a:rPr>
              <a:t>даних</a:t>
            </a:r>
            <a:r>
              <a:rPr lang="ru-RU" sz="3600" b="1" dirty="0" smtClean="0">
                <a:solidFill>
                  <a:srgbClr val="FF0000"/>
                </a:solidFill>
              </a:rPr>
              <a:t> (СУБД) </a:t>
            </a:r>
            <a:r>
              <a:rPr lang="ru-RU" sz="3600" dirty="0" smtClean="0"/>
              <a:t>– </a:t>
            </a:r>
            <a:r>
              <a:rPr lang="ru-RU" sz="3600" dirty="0" err="1" smtClean="0"/>
              <a:t>це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прикладні</a:t>
            </a:r>
            <a:r>
              <a:rPr lang="ru-RU" sz="3600" dirty="0" smtClean="0"/>
              <a:t> </a:t>
            </a:r>
            <a:r>
              <a:rPr lang="ru-RU" sz="3600" dirty="0" err="1" smtClean="0"/>
              <a:t>комп’ю</a:t>
            </a:r>
            <a:r>
              <a:rPr lang="ru-RU" sz="3600" dirty="0" smtClean="0"/>
              <a:t>- </a:t>
            </a:r>
            <a:r>
              <a:rPr lang="ru-RU" sz="3600" dirty="0" err="1" smtClean="0"/>
              <a:t>терні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програми</a:t>
            </a:r>
            <a:r>
              <a:rPr lang="ru-RU" sz="3600" dirty="0" smtClean="0"/>
              <a:t>, </a:t>
            </a:r>
            <a:r>
              <a:rPr lang="ru-RU" sz="3600" dirty="0" err="1" smtClean="0"/>
              <a:t>призначені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створення</a:t>
            </a:r>
            <a:r>
              <a:rPr lang="ru-RU" sz="3600" dirty="0" smtClean="0"/>
              <a:t>, </a:t>
            </a:r>
            <a:r>
              <a:rPr lang="ru-RU" sz="3600" dirty="0" err="1" smtClean="0"/>
              <a:t>збереження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вико</a:t>
            </a:r>
            <a:r>
              <a:rPr lang="ru-RU" sz="3600" dirty="0" smtClean="0"/>
              <a:t>- </a:t>
            </a:r>
            <a:r>
              <a:rPr lang="ru-RU" sz="3600" dirty="0" err="1" smtClean="0"/>
              <a:t>ристання</a:t>
            </a:r>
            <a:r>
              <a:rPr lang="ru-RU" sz="3600" dirty="0" smtClean="0"/>
              <a:t> баз </a:t>
            </a:r>
            <a:r>
              <a:rPr lang="ru-RU" sz="3600" dirty="0" err="1" smtClean="0"/>
              <a:t>даних</a:t>
            </a:r>
            <a:r>
              <a:rPr lang="ru-RU" sz="3600" dirty="0" smtClean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40651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lasifikazia CKBD Chema Mihaylenko Nadegda 31.01.2015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2" y="1412776"/>
            <a:ext cx="819401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882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lasifikazia CKBD Chema Mihaylenko Nadegda 31.01.2015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4069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521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84126" y="98072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База </a:t>
            </a:r>
            <a:r>
              <a:rPr lang="ru-RU" sz="3200" b="1" dirty="0" err="1" smtClean="0">
                <a:solidFill>
                  <a:srgbClr val="FF0000"/>
                </a:solidFill>
              </a:rPr>
              <a:t>даних</a:t>
            </a:r>
            <a:r>
              <a:rPr lang="ru-RU" sz="3200" dirty="0" smtClean="0"/>
              <a:t> –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впорядкований</a:t>
            </a:r>
            <a:r>
              <a:rPr lang="ru-RU" sz="3200" dirty="0" smtClean="0"/>
              <a:t> за </a:t>
            </a:r>
            <a:r>
              <a:rPr lang="ru-RU" sz="3200" dirty="0" err="1" smtClean="0"/>
              <a:t>певними</a:t>
            </a:r>
            <a:r>
              <a:rPr lang="ru-RU" sz="3200" dirty="0" smtClean="0"/>
              <a:t> правилами </a:t>
            </a:r>
            <a:r>
              <a:rPr lang="ru-RU" sz="3200" dirty="0" err="1" smtClean="0"/>
              <a:t>набір</a:t>
            </a:r>
            <a:r>
              <a:rPr lang="ru-RU" sz="3200" dirty="0" smtClean="0"/>
              <a:t> </a:t>
            </a:r>
            <a:r>
              <a:rPr lang="uk-UA" sz="3200" dirty="0" smtClean="0"/>
              <a:t>взаємопов’язаних даних. </a:t>
            </a:r>
            <a:endParaRPr lang="uk-UA" sz="32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503548" y="3089920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Предметна область (ПО) </a:t>
            </a:r>
            <a:r>
              <a:rPr lang="ru-RU" sz="3200" dirty="0"/>
              <a:t>– </a:t>
            </a:r>
            <a:r>
              <a:rPr lang="ru-RU" sz="3200" dirty="0" err="1"/>
              <a:t>це</a:t>
            </a:r>
            <a:r>
              <a:rPr lang="ru-RU" sz="3200" dirty="0"/>
              <a:t> сфера </a:t>
            </a:r>
            <a:r>
              <a:rPr lang="ru-RU" sz="3200" dirty="0" err="1"/>
              <a:t>застосування</a:t>
            </a:r>
            <a:r>
              <a:rPr lang="ru-RU" sz="3200" dirty="0"/>
              <a:t> </a:t>
            </a:r>
            <a:r>
              <a:rPr lang="ru-RU" sz="3200" dirty="0" err="1"/>
              <a:t>конкретної</a:t>
            </a:r>
            <a:r>
              <a:rPr lang="ru-RU" sz="3200" dirty="0"/>
              <a:t> </a:t>
            </a:r>
            <a:r>
              <a:rPr lang="ru-RU" sz="3200" dirty="0" err="1"/>
              <a:t>бази</a:t>
            </a:r>
            <a:r>
              <a:rPr lang="ru-RU" sz="3200" dirty="0"/>
              <a:t> </a:t>
            </a:r>
            <a:r>
              <a:rPr lang="ru-RU" sz="3200" dirty="0" err="1"/>
              <a:t>даних</a:t>
            </a:r>
            <a:r>
              <a:rPr lang="ru-RU" sz="3200" dirty="0"/>
              <a:t>. </a:t>
            </a:r>
            <a:r>
              <a:rPr lang="ru-RU" sz="3200" dirty="0" err="1"/>
              <a:t>Наприклад</a:t>
            </a:r>
            <a:r>
              <a:rPr lang="ru-RU" sz="3200" dirty="0"/>
              <a:t>, медицина, </a:t>
            </a:r>
            <a:r>
              <a:rPr lang="ru-RU" sz="3200" dirty="0" err="1"/>
              <a:t>освіта</a:t>
            </a:r>
            <a:r>
              <a:rPr lang="ru-RU" sz="3200" dirty="0"/>
              <a:t>, </a:t>
            </a:r>
            <a:r>
              <a:rPr lang="ru-RU" sz="3200" dirty="0" err="1"/>
              <a:t>залізничний</a:t>
            </a:r>
            <a:r>
              <a:rPr lang="ru-RU" sz="3200" dirty="0"/>
              <a:t> транспорт, </a:t>
            </a:r>
            <a:r>
              <a:rPr lang="ru-RU" sz="3200" dirty="0" err="1"/>
              <a:t>літакобудування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xmlns="" val="424010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 r="1718" b="15234"/>
          <a:stretch/>
        </p:blipFill>
        <p:spPr bwMode="auto">
          <a:xfrm>
            <a:off x="216024" y="476672"/>
            <a:ext cx="8748464" cy="497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002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81" t="20703" r="10312" b="21289"/>
          <a:stretch/>
        </p:blipFill>
        <p:spPr bwMode="auto">
          <a:xfrm>
            <a:off x="395536" y="620688"/>
            <a:ext cx="8485540" cy="515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052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88" r="1875" b="22461"/>
          <a:stretch/>
        </p:blipFill>
        <p:spPr bwMode="auto">
          <a:xfrm>
            <a:off x="179512" y="1874152"/>
            <a:ext cx="8892480" cy="256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7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305068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smtClean="0">
                <a:solidFill>
                  <a:srgbClr val="FF0000"/>
                </a:solidFill>
              </a:rPr>
              <a:t>Модель даних</a:t>
            </a:r>
            <a:r>
              <a:rPr lang="vi-VN" sz="3200" dirty="0"/>
              <a:t> </a:t>
            </a:r>
            <a:r>
              <a:rPr lang="en-US" sz="3200" dirty="0" smtClean="0"/>
              <a:t>—</a:t>
            </a:r>
            <a:r>
              <a:rPr lang="uk-UA" sz="3200" dirty="0" smtClean="0"/>
              <a:t>це</a:t>
            </a:r>
            <a:r>
              <a:rPr lang="vi-VN" sz="3200" dirty="0" smtClean="0"/>
              <a:t> </a:t>
            </a:r>
            <a:r>
              <a:rPr lang="vi-VN" sz="3200" dirty="0"/>
              <a:t>фіксована система понять і правил для представлення даних структури, стану і динаміки проблемної області в базі даних.</a:t>
            </a:r>
            <a:endParaRPr lang="uk-UA" sz="32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683568" y="292494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Модель даних має три складові: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>• </a:t>
            </a:r>
            <a:r>
              <a:rPr lang="uk-UA" sz="2000" b="1" dirty="0">
                <a:solidFill>
                  <a:srgbClr val="FF0000"/>
                </a:solidFill>
              </a:rPr>
              <a:t>Структура даних </a:t>
            </a:r>
            <a:r>
              <a:rPr lang="uk-UA" sz="2000" dirty="0"/>
              <a:t>визначає спосіб організації даних, множину можливих типів даних, набір операцій, які можна над ними виконувати.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>• </a:t>
            </a:r>
            <a:r>
              <a:rPr lang="uk-UA" sz="2000" b="1" dirty="0">
                <a:solidFill>
                  <a:srgbClr val="FF0000"/>
                </a:solidFill>
              </a:rPr>
              <a:t>Засоби опрацювання даних </a:t>
            </a:r>
            <a:r>
              <a:rPr lang="uk-UA" sz="2000" dirty="0"/>
              <a:t>визначають набір команд, які забезпечують опрацювання даних залежно від способу їх організації.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>• </a:t>
            </a:r>
            <a:r>
              <a:rPr lang="uk-UA" sz="2000" b="1" dirty="0">
                <a:solidFill>
                  <a:srgbClr val="FF0000"/>
                </a:solidFill>
              </a:rPr>
              <a:t>Обмеження цілісності </a:t>
            </a:r>
            <a:r>
              <a:rPr lang="uk-UA" sz="2000" dirty="0"/>
              <a:t>визначає вимоги для забезпечення правильності даних у будь-який момент часу.</a:t>
            </a:r>
          </a:p>
        </p:txBody>
      </p:sp>
    </p:spTree>
    <p:extLst>
      <p:ext uri="{BB962C8B-B14F-4D97-AF65-F5344CB8AC3E}">
        <p14:creationId xmlns:p14="http://schemas.microsoft.com/office/powerpoint/2010/main" xmlns="" val="338204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lasifikazia CKBD Chema Mihaylenko Nadegda 31.01.2015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14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6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4" t="12103" r="1956" b="17136"/>
          <a:stretch/>
        </p:blipFill>
        <p:spPr bwMode="auto">
          <a:xfrm>
            <a:off x="176454" y="980728"/>
            <a:ext cx="878803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514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uk-UA" dirty="0" smtClean="0"/>
              <a:t>Етапи створення БД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13842" y="1628800"/>
            <a:ext cx="79208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dirty="0" smtClean="0"/>
              <a:t>Постановка завдання.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dirty="0" smtClean="0"/>
              <a:t>Створення описової інформаційної моделі бази даних.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dirty="0" smtClean="0"/>
              <a:t>Визначення моделі «</a:t>
            </a:r>
            <a:r>
              <a:rPr lang="uk-UA" sz="2400" dirty="0" err="1" smtClean="0"/>
              <a:t>сутність-зв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язок</a:t>
            </a:r>
            <a:r>
              <a:rPr lang="uk-UA" sz="2400" dirty="0" smtClean="0"/>
              <a:t>».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dirty="0" smtClean="0"/>
              <a:t>Визначення моделі даних.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бази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з </a:t>
            </a:r>
            <a:r>
              <a:rPr lang="ru-RU" sz="2400" dirty="0" err="1" smtClean="0"/>
              <a:t>використанням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однієї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систем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 базами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однієї</a:t>
            </a:r>
            <a:r>
              <a:rPr lang="ru-RU" sz="2400" dirty="0" smtClean="0"/>
              <a:t> з </a:t>
            </a:r>
            <a:r>
              <a:rPr lang="ru-RU" sz="2400" dirty="0" err="1" smtClean="0"/>
              <a:t>мов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програмування</a:t>
            </a:r>
            <a:r>
              <a:rPr lang="ru-RU" sz="2400" dirty="0" smtClean="0"/>
              <a:t>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dirty="0" smtClean="0"/>
              <a:t>Введення даних.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400" dirty="0" err="1" smtClean="0"/>
              <a:t>Тестування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бази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корекція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709010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126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Основні поняття  бази даних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Етапи створення БД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201-lab</dc:creator>
  <cp:lastModifiedBy>RePack by Diakov</cp:lastModifiedBy>
  <cp:revision>5</cp:revision>
  <dcterms:created xsi:type="dcterms:W3CDTF">2016-02-01T07:29:29Z</dcterms:created>
  <dcterms:modified xsi:type="dcterms:W3CDTF">2016-12-09T15:57:44Z</dcterms:modified>
</cp:coreProperties>
</file>