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Default Extension="bin" ContentType="application/vnd.openxmlformats-officedocument.oleObject"/>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Default Extension="gif" ContentType="image/gif"/>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56" r:id="rId2"/>
    <p:sldId id="258" r:id="rId3"/>
    <p:sldId id="298" r:id="rId4"/>
    <p:sldId id="311" r:id="rId5"/>
    <p:sldId id="312" r:id="rId6"/>
    <p:sldId id="262" r:id="rId7"/>
    <p:sldId id="266" r:id="rId8"/>
    <p:sldId id="267" r:id="rId9"/>
    <p:sldId id="268" r:id="rId10"/>
    <p:sldId id="269" r:id="rId11"/>
    <p:sldId id="315" r:id="rId12"/>
    <p:sldId id="271" r:id="rId13"/>
    <p:sldId id="316" r:id="rId14"/>
    <p:sldId id="273" r:id="rId15"/>
    <p:sldId id="319" r:id="rId16"/>
    <p:sldId id="317" r:id="rId17"/>
    <p:sldId id="275" r:id="rId18"/>
    <p:sldId id="318" r:id="rId19"/>
    <p:sldId id="309" r:id="rId20"/>
    <p:sldId id="310" r:id="rId21"/>
    <p:sldId id="287" r:id="rId22"/>
    <p:sldId id="289" r:id="rId23"/>
    <p:sldId id="291" r:id="rId24"/>
    <p:sldId id="292" r:id="rId25"/>
    <p:sldId id="307" r:id="rId26"/>
    <p:sldId id="313" r:id="rId27"/>
    <p:sldId id="314" r:id="rId28"/>
    <p:sldId id="308"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240B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11" autoAdjust="0"/>
  </p:normalViewPr>
  <p:slideViewPr>
    <p:cSldViewPr>
      <p:cViewPr varScale="1">
        <p:scale>
          <a:sx n="100" d="100"/>
          <a:sy n="100" d="100"/>
        </p:scale>
        <p:origin x="-12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ata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 Id="rId5" Type="http://schemas.openxmlformats.org/officeDocument/2006/relationships/image" Target="../media/image50.png"/><Relationship Id="rId4" Type="http://schemas.openxmlformats.org/officeDocument/2006/relationships/image" Target="../media/image4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 Id="rId5" Type="http://schemas.openxmlformats.org/officeDocument/2006/relationships/image" Target="../media/image50.png"/><Relationship Id="rId4"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5D83C9-0799-4BEB-9258-D101904E4139}" type="doc">
      <dgm:prSet loTypeId="urn:microsoft.com/office/officeart/2005/8/layout/bList2" loCatId="list" qsTypeId="urn:microsoft.com/office/officeart/2005/8/quickstyle/simple1" qsCatId="simple" csTypeId="urn:microsoft.com/office/officeart/2005/8/colors/accent1_2" csCatId="accent1" phldr="1"/>
      <dgm:spPr/>
    </dgm:pt>
    <dgm:pt modelId="{EFD32BC9-D055-4474-8E20-738B5F91362E}">
      <dgm:prSet phldrT="[Текст]"/>
      <dgm:spPr/>
      <dgm:t>
        <a:bodyPr/>
        <a:lstStyle/>
        <a:p>
          <a:r>
            <a:rPr lang="uk-UA" b="1" dirty="0" smtClean="0"/>
            <a:t>комп'ютерна томографія</a:t>
          </a:r>
          <a:endParaRPr lang="ru-RU" dirty="0"/>
        </a:p>
      </dgm:t>
    </dgm:pt>
    <dgm:pt modelId="{0EE30AA4-134C-40F4-878D-4AD9AC13ECD6}" type="parTrans" cxnId="{BFF7D2BE-0C4F-4B18-85E7-F8C5763E9ADA}">
      <dgm:prSet/>
      <dgm:spPr/>
      <dgm:t>
        <a:bodyPr/>
        <a:lstStyle/>
        <a:p>
          <a:endParaRPr lang="ru-RU"/>
        </a:p>
      </dgm:t>
    </dgm:pt>
    <dgm:pt modelId="{2DF818B5-DDF9-4147-8876-01D91EB965C3}" type="sibTrans" cxnId="{BFF7D2BE-0C4F-4B18-85E7-F8C5763E9ADA}">
      <dgm:prSet/>
      <dgm:spPr/>
      <dgm:t>
        <a:bodyPr/>
        <a:lstStyle/>
        <a:p>
          <a:endParaRPr lang="ru-RU"/>
        </a:p>
      </dgm:t>
    </dgm:pt>
    <dgm:pt modelId="{F5CBF9E3-A9D0-40A3-ACDB-7835809BC0EE}">
      <dgm:prSet phldrT="[Текст]"/>
      <dgm:spPr/>
      <dgm:t>
        <a:bodyPr/>
        <a:lstStyle/>
        <a:p>
          <a:r>
            <a:rPr lang="uk-UA" b="1" dirty="0" smtClean="0"/>
            <a:t>побудов</a:t>
          </a:r>
          <a:r>
            <a:rPr lang="en-US" b="1" dirty="0" smtClean="0"/>
            <a:t>a</a:t>
          </a:r>
          <a:r>
            <a:rPr lang="uk-UA" b="1" dirty="0" smtClean="0"/>
            <a:t> графіків</a:t>
          </a:r>
          <a:endParaRPr lang="ru-RU" dirty="0"/>
        </a:p>
      </dgm:t>
    </dgm:pt>
    <dgm:pt modelId="{4F355C0C-14E9-4E23-836E-3ADD952D22AF}" type="parTrans" cxnId="{B663FFC3-7504-40D7-B7E9-4783F89EEFBD}">
      <dgm:prSet/>
      <dgm:spPr/>
      <dgm:t>
        <a:bodyPr/>
        <a:lstStyle/>
        <a:p>
          <a:endParaRPr lang="ru-RU"/>
        </a:p>
      </dgm:t>
    </dgm:pt>
    <dgm:pt modelId="{C184F38D-4383-432A-9BA9-87C16CD54E03}" type="sibTrans" cxnId="{B663FFC3-7504-40D7-B7E9-4783F89EEFBD}">
      <dgm:prSet/>
      <dgm:spPr/>
      <dgm:t>
        <a:bodyPr/>
        <a:lstStyle/>
        <a:p>
          <a:endParaRPr lang="ru-RU"/>
        </a:p>
      </dgm:t>
    </dgm:pt>
    <dgm:pt modelId="{B3E2FEC0-EF16-40ED-8C74-2FC81B64DA58}">
      <dgm:prSet phldrT="[Текст]"/>
      <dgm:spPr/>
      <dgm:t>
        <a:bodyPr/>
        <a:lstStyle/>
        <a:p>
          <a:r>
            <a:rPr lang="uk-UA" b="1" dirty="0" smtClean="0"/>
            <a:t>поліграфія</a:t>
          </a:r>
          <a:endParaRPr lang="ru-RU" dirty="0"/>
        </a:p>
      </dgm:t>
    </dgm:pt>
    <dgm:pt modelId="{EC8C8275-0778-499A-B8C0-5BC69EF979EA}" type="parTrans" cxnId="{DA1DEA51-9719-43DB-A562-857D0F9AB849}">
      <dgm:prSet/>
      <dgm:spPr/>
      <dgm:t>
        <a:bodyPr/>
        <a:lstStyle/>
        <a:p>
          <a:endParaRPr lang="ru-RU"/>
        </a:p>
      </dgm:t>
    </dgm:pt>
    <dgm:pt modelId="{1979CE89-251D-449D-89D6-22992BE1F47D}" type="sibTrans" cxnId="{DA1DEA51-9719-43DB-A562-857D0F9AB849}">
      <dgm:prSet/>
      <dgm:spPr/>
      <dgm:t>
        <a:bodyPr/>
        <a:lstStyle/>
        <a:p>
          <a:endParaRPr lang="ru-RU"/>
        </a:p>
      </dgm:t>
    </dgm:pt>
    <dgm:pt modelId="{50FA73F9-E397-4F94-8757-29B368FD73F9}" type="pres">
      <dgm:prSet presAssocID="{4E5D83C9-0799-4BEB-9258-D101904E4139}" presName="diagram" presStyleCnt="0">
        <dgm:presLayoutVars>
          <dgm:dir/>
          <dgm:animLvl val="lvl"/>
          <dgm:resizeHandles val="exact"/>
        </dgm:presLayoutVars>
      </dgm:prSet>
      <dgm:spPr/>
    </dgm:pt>
    <dgm:pt modelId="{A2DEAC2A-DEE5-4D74-80ED-A1396B110D60}" type="pres">
      <dgm:prSet presAssocID="{EFD32BC9-D055-4474-8E20-738B5F91362E}" presName="compNode" presStyleCnt="0"/>
      <dgm:spPr/>
    </dgm:pt>
    <dgm:pt modelId="{655069F3-080E-4B77-8779-478AA5672C6C}" type="pres">
      <dgm:prSet presAssocID="{EFD32BC9-D055-4474-8E20-738B5F91362E}" presName="childRect" presStyleLbl="bgAcc1" presStyleIdx="0" presStyleCnt="3">
        <dgm:presLayoutVars>
          <dgm:bulletEnabled val="1"/>
        </dgm:presLayoutVars>
      </dgm:prSet>
      <dgm:spPr>
        <a:blipFill rotWithShape="0">
          <a:blip xmlns:r="http://schemas.openxmlformats.org/officeDocument/2006/relationships" r:embed="rId1"/>
          <a:stretch>
            <a:fillRect/>
          </a:stretch>
        </a:blipFill>
      </dgm:spPr>
    </dgm:pt>
    <dgm:pt modelId="{A8C1D077-3435-4236-90E0-5D788D0B3423}" type="pres">
      <dgm:prSet presAssocID="{EFD32BC9-D055-4474-8E20-738B5F91362E}" presName="parentText" presStyleLbl="node1" presStyleIdx="0" presStyleCnt="0">
        <dgm:presLayoutVars>
          <dgm:chMax val="0"/>
          <dgm:bulletEnabled val="1"/>
        </dgm:presLayoutVars>
      </dgm:prSet>
      <dgm:spPr/>
      <dgm:t>
        <a:bodyPr/>
        <a:lstStyle/>
        <a:p>
          <a:endParaRPr lang="ru-RU"/>
        </a:p>
      </dgm:t>
    </dgm:pt>
    <dgm:pt modelId="{5418530D-34A3-41D6-8403-7394C3353FA1}" type="pres">
      <dgm:prSet presAssocID="{EFD32BC9-D055-4474-8E20-738B5F91362E}" presName="parentRect" presStyleLbl="alignNode1" presStyleIdx="0" presStyleCnt="3"/>
      <dgm:spPr/>
      <dgm:t>
        <a:bodyPr/>
        <a:lstStyle/>
        <a:p>
          <a:endParaRPr lang="ru-RU"/>
        </a:p>
      </dgm:t>
    </dgm:pt>
    <dgm:pt modelId="{9E060DCC-20B9-4F0F-B7AE-958CB590CE38}" type="pres">
      <dgm:prSet presAssocID="{EFD32BC9-D055-4474-8E20-738B5F91362E}" presName="adorn" presStyleLbl="fgAccFollowNode1" presStyleIdx="0" presStyleCnt="3"/>
      <dgm:spPr>
        <a:blipFill rotWithShape="0">
          <a:blip xmlns:r="http://schemas.openxmlformats.org/officeDocument/2006/relationships" r:embed="rId2"/>
          <a:stretch>
            <a:fillRect/>
          </a:stretch>
        </a:blipFill>
      </dgm:spPr>
    </dgm:pt>
    <dgm:pt modelId="{41EF050B-135B-448A-9176-A81CB6AE0361}" type="pres">
      <dgm:prSet presAssocID="{2DF818B5-DDF9-4147-8876-01D91EB965C3}" presName="sibTrans" presStyleLbl="sibTrans2D1" presStyleIdx="0" presStyleCnt="0"/>
      <dgm:spPr/>
      <dgm:t>
        <a:bodyPr/>
        <a:lstStyle/>
        <a:p>
          <a:endParaRPr lang="ru-RU"/>
        </a:p>
      </dgm:t>
    </dgm:pt>
    <dgm:pt modelId="{06C3656E-E1C9-43E8-9EA4-91D0AF6BF33D}" type="pres">
      <dgm:prSet presAssocID="{F5CBF9E3-A9D0-40A3-ACDB-7835809BC0EE}" presName="compNode" presStyleCnt="0"/>
      <dgm:spPr/>
    </dgm:pt>
    <dgm:pt modelId="{43C82BBF-682D-450A-A43E-6D6EEFCF3271}" type="pres">
      <dgm:prSet presAssocID="{F5CBF9E3-A9D0-40A3-ACDB-7835809BC0EE}" presName="childRect" presStyleLbl="bgAcc1" presStyleIdx="1" presStyleCnt="3">
        <dgm:presLayoutVars>
          <dgm:bulletEnabled val="1"/>
        </dgm:presLayoutVars>
      </dgm:prSet>
      <dgm:spPr>
        <a:blipFill rotWithShape="0">
          <a:blip xmlns:r="http://schemas.openxmlformats.org/officeDocument/2006/relationships" r:embed="rId3"/>
          <a:stretch>
            <a:fillRect/>
          </a:stretch>
        </a:blipFill>
      </dgm:spPr>
    </dgm:pt>
    <dgm:pt modelId="{5ECE841C-54D2-490C-B2BC-F7B648AC52EC}" type="pres">
      <dgm:prSet presAssocID="{F5CBF9E3-A9D0-40A3-ACDB-7835809BC0EE}" presName="parentText" presStyleLbl="node1" presStyleIdx="0" presStyleCnt="0">
        <dgm:presLayoutVars>
          <dgm:chMax val="0"/>
          <dgm:bulletEnabled val="1"/>
        </dgm:presLayoutVars>
      </dgm:prSet>
      <dgm:spPr/>
      <dgm:t>
        <a:bodyPr/>
        <a:lstStyle/>
        <a:p>
          <a:endParaRPr lang="ru-RU"/>
        </a:p>
      </dgm:t>
    </dgm:pt>
    <dgm:pt modelId="{C46C3482-F351-4877-97D0-CB9CD30A7E6C}" type="pres">
      <dgm:prSet presAssocID="{F5CBF9E3-A9D0-40A3-ACDB-7835809BC0EE}" presName="parentRect" presStyleLbl="alignNode1" presStyleIdx="1" presStyleCnt="3"/>
      <dgm:spPr/>
      <dgm:t>
        <a:bodyPr/>
        <a:lstStyle/>
        <a:p>
          <a:endParaRPr lang="ru-RU"/>
        </a:p>
      </dgm:t>
    </dgm:pt>
    <dgm:pt modelId="{891C0461-7CA8-44F5-B5F6-2DBB2C7722FB}" type="pres">
      <dgm:prSet presAssocID="{F5CBF9E3-A9D0-40A3-ACDB-7835809BC0EE}" presName="adorn" presStyleLbl="fgAccFollowNode1" presStyleIdx="1" presStyleCnt="3"/>
      <dgm:spPr>
        <a:blipFill rotWithShape="0">
          <a:blip xmlns:r="http://schemas.openxmlformats.org/officeDocument/2006/relationships" r:embed="rId4"/>
          <a:stretch>
            <a:fillRect/>
          </a:stretch>
        </a:blipFill>
      </dgm:spPr>
    </dgm:pt>
    <dgm:pt modelId="{5E0E5579-FCBC-4679-81CD-BFD88B987FCA}" type="pres">
      <dgm:prSet presAssocID="{C184F38D-4383-432A-9BA9-87C16CD54E03}" presName="sibTrans" presStyleLbl="sibTrans2D1" presStyleIdx="0" presStyleCnt="0"/>
      <dgm:spPr/>
      <dgm:t>
        <a:bodyPr/>
        <a:lstStyle/>
        <a:p>
          <a:endParaRPr lang="ru-RU"/>
        </a:p>
      </dgm:t>
    </dgm:pt>
    <dgm:pt modelId="{10A3EA29-445C-4D0D-BAF2-7C856386E6C7}" type="pres">
      <dgm:prSet presAssocID="{B3E2FEC0-EF16-40ED-8C74-2FC81B64DA58}" presName="compNode" presStyleCnt="0"/>
      <dgm:spPr/>
    </dgm:pt>
    <dgm:pt modelId="{A2CE4543-F12A-4D1B-B7B3-524127A5E270}" type="pres">
      <dgm:prSet presAssocID="{B3E2FEC0-EF16-40ED-8C74-2FC81B64DA58}" presName="childRect" presStyleLbl="bgAcc1" presStyleIdx="2" presStyleCnt="3">
        <dgm:presLayoutVars>
          <dgm:bulletEnabled val="1"/>
        </dgm:presLayoutVars>
      </dgm:prSet>
      <dgm:spPr>
        <a:blipFill rotWithShape="0">
          <a:blip xmlns:r="http://schemas.openxmlformats.org/officeDocument/2006/relationships" r:embed="rId5"/>
          <a:stretch>
            <a:fillRect/>
          </a:stretch>
        </a:blipFill>
      </dgm:spPr>
    </dgm:pt>
    <dgm:pt modelId="{5C934F91-0A74-4B6A-873E-4C26325E0568}" type="pres">
      <dgm:prSet presAssocID="{B3E2FEC0-EF16-40ED-8C74-2FC81B64DA58}" presName="parentText" presStyleLbl="node1" presStyleIdx="0" presStyleCnt="0">
        <dgm:presLayoutVars>
          <dgm:chMax val="0"/>
          <dgm:bulletEnabled val="1"/>
        </dgm:presLayoutVars>
      </dgm:prSet>
      <dgm:spPr/>
      <dgm:t>
        <a:bodyPr/>
        <a:lstStyle/>
        <a:p>
          <a:endParaRPr lang="ru-RU"/>
        </a:p>
      </dgm:t>
    </dgm:pt>
    <dgm:pt modelId="{0B12060A-6059-4F9C-96D5-05C1C6D1594B}" type="pres">
      <dgm:prSet presAssocID="{B3E2FEC0-EF16-40ED-8C74-2FC81B64DA58}" presName="parentRect" presStyleLbl="alignNode1" presStyleIdx="2" presStyleCnt="3"/>
      <dgm:spPr/>
      <dgm:t>
        <a:bodyPr/>
        <a:lstStyle/>
        <a:p>
          <a:endParaRPr lang="ru-RU"/>
        </a:p>
      </dgm:t>
    </dgm:pt>
    <dgm:pt modelId="{B7685926-A7D3-40E3-80EE-B7DF1F25BE17}" type="pres">
      <dgm:prSet presAssocID="{B3E2FEC0-EF16-40ED-8C74-2FC81B64DA58}" presName="adorn" presStyleLbl="fgAccFollowNode1" presStyleIdx="2" presStyleCnt="3"/>
      <dgm:spPr>
        <a:blipFill rotWithShape="0">
          <a:blip xmlns:r="http://schemas.openxmlformats.org/officeDocument/2006/relationships" r:embed="rId6"/>
          <a:stretch>
            <a:fillRect/>
          </a:stretch>
        </a:blipFill>
      </dgm:spPr>
    </dgm:pt>
  </dgm:ptLst>
  <dgm:cxnLst>
    <dgm:cxn modelId="{D30E8FEB-2EAF-424A-B206-7565A85A61D7}" type="presOf" srcId="{B3E2FEC0-EF16-40ED-8C74-2FC81B64DA58}" destId="{5C934F91-0A74-4B6A-873E-4C26325E0568}" srcOrd="0" destOrd="0" presId="urn:microsoft.com/office/officeart/2005/8/layout/bList2"/>
    <dgm:cxn modelId="{B7402FD1-BD2E-480B-933F-9EAAB338050D}" type="presOf" srcId="{F5CBF9E3-A9D0-40A3-ACDB-7835809BC0EE}" destId="{C46C3482-F351-4877-97D0-CB9CD30A7E6C}" srcOrd="1" destOrd="0" presId="urn:microsoft.com/office/officeart/2005/8/layout/bList2"/>
    <dgm:cxn modelId="{B663FFC3-7504-40D7-B7E9-4783F89EEFBD}" srcId="{4E5D83C9-0799-4BEB-9258-D101904E4139}" destId="{F5CBF9E3-A9D0-40A3-ACDB-7835809BC0EE}" srcOrd="1" destOrd="0" parTransId="{4F355C0C-14E9-4E23-836E-3ADD952D22AF}" sibTransId="{C184F38D-4383-432A-9BA9-87C16CD54E03}"/>
    <dgm:cxn modelId="{1ACC9AE3-E2AF-4066-98B1-C9A2FD897F98}" type="presOf" srcId="{2DF818B5-DDF9-4147-8876-01D91EB965C3}" destId="{41EF050B-135B-448A-9176-A81CB6AE0361}" srcOrd="0" destOrd="0" presId="urn:microsoft.com/office/officeart/2005/8/layout/bList2"/>
    <dgm:cxn modelId="{DA1DEA51-9719-43DB-A562-857D0F9AB849}" srcId="{4E5D83C9-0799-4BEB-9258-D101904E4139}" destId="{B3E2FEC0-EF16-40ED-8C74-2FC81B64DA58}" srcOrd="2" destOrd="0" parTransId="{EC8C8275-0778-499A-B8C0-5BC69EF979EA}" sibTransId="{1979CE89-251D-449D-89D6-22992BE1F47D}"/>
    <dgm:cxn modelId="{22428E2F-CBAD-4CD7-954D-39A381D8CCE6}" type="presOf" srcId="{F5CBF9E3-A9D0-40A3-ACDB-7835809BC0EE}" destId="{5ECE841C-54D2-490C-B2BC-F7B648AC52EC}" srcOrd="0" destOrd="0" presId="urn:microsoft.com/office/officeart/2005/8/layout/bList2"/>
    <dgm:cxn modelId="{8138D0B6-109B-46CD-B37E-48956E472DD0}" type="presOf" srcId="{EFD32BC9-D055-4474-8E20-738B5F91362E}" destId="{A8C1D077-3435-4236-90E0-5D788D0B3423}" srcOrd="0" destOrd="0" presId="urn:microsoft.com/office/officeart/2005/8/layout/bList2"/>
    <dgm:cxn modelId="{4F973F92-0F7B-4A07-9441-90D0C59DCDEA}" type="presOf" srcId="{B3E2FEC0-EF16-40ED-8C74-2FC81B64DA58}" destId="{0B12060A-6059-4F9C-96D5-05C1C6D1594B}" srcOrd="1" destOrd="0" presId="urn:microsoft.com/office/officeart/2005/8/layout/bList2"/>
    <dgm:cxn modelId="{86784BAB-B6C9-476D-871E-319AEAE8ECEF}" type="presOf" srcId="{EFD32BC9-D055-4474-8E20-738B5F91362E}" destId="{5418530D-34A3-41D6-8403-7394C3353FA1}" srcOrd="1" destOrd="0" presId="urn:microsoft.com/office/officeart/2005/8/layout/bList2"/>
    <dgm:cxn modelId="{BFF7D2BE-0C4F-4B18-85E7-F8C5763E9ADA}" srcId="{4E5D83C9-0799-4BEB-9258-D101904E4139}" destId="{EFD32BC9-D055-4474-8E20-738B5F91362E}" srcOrd="0" destOrd="0" parTransId="{0EE30AA4-134C-40F4-878D-4AD9AC13ECD6}" sibTransId="{2DF818B5-DDF9-4147-8876-01D91EB965C3}"/>
    <dgm:cxn modelId="{527E1299-52CB-437D-88C9-6C8F56A0474A}" type="presOf" srcId="{4E5D83C9-0799-4BEB-9258-D101904E4139}" destId="{50FA73F9-E397-4F94-8757-29B368FD73F9}" srcOrd="0" destOrd="0" presId="urn:microsoft.com/office/officeart/2005/8/layout/bList2"/>
    <dgm:cxn modelId="{0DDF9E0D-1C33-4678-847A-490FBD4652DD}" type="presOf" srcId="{C184F38D-4383-432A-9BA9-87C16CD54E03}" destId="{5E0E5579-FCBC-4679-81CD-BFD88B987FCA}" srcOrd="0" destOrd="0" presId="urn:microsoft.com/office/officeart/2005/8/layout/bList2"/>
    <dgm:cxn modelId="{422FCFA1-67FB-45EC-9A18-921B7F6F3314}" type="presParOf" srcId="{50FA73F9-E397-4F94-8757-29B368FD73F9}" destId="{A2DEAC2A-DEE5-4D74-80ED-A1396B110D60}" srcOrd="0" destOrd="0" presId="urn:microsoft.com/office/officeart/2005/8/layout/bList2"/>
    <dgm:cxn modelId="{785C6186-2ED2-4D93-B025-E13A0F259971}" type="presParOf" srcId="{A2DEAC2A-DEE5-4D74-80ED-A1396B110D60}" destId="{655069F3-080E-4B77-8779-478AA5672C6C}" srcOrd="0" destOrd="0" presId="urn:microsoft.com/office/officeart/2005/8/layout/bList2"/>
    <dgm:cxn modelId="{595C06CB-3080-458A-BA89-7326F5714622}" type="presParOf" srcId="{A2DEAC2A-DEE5-4D74-80ED-A1396B110D60}" destId="{A8C1D077-3435-4236-90E0-5D788D0B3423}" srcOrd="1" destOrd="0" presId="urn:microsoft.com/office/officeart/2005/8/layout/bList2"/>
    <dgm:cxn modelId="{27703CCE-6DC2-40C9-8681-3D7402F54517}" type="presParOf" srcId="{A2DEAC2A-DEE5-4D74-80ED-A1396B110D60}" destId="{5418530D-34A3-41D6-8403-7394C3353FA1}" srcOrd="2" destOrd="0" presId="urn:microsoft.com/office/officeart/2005/8/layout/bList2"/>
    <dgm:cxn modelId="{E78F17ED-C261-41CC-9A52-3B2B7E44DA63}" type="presParOf" srcId="{A2DEAC2A-DEE5-4D74-80ED-A1396B110D60}" destId="{9E060DCC-20B9-4F0F-B7AE-958CB590CE38}" srcOrd="3" destOrd="0" presId="urn:microsoft.com/office/officeart/2005/8/layout/bList2"/>
    <dgm:cxn modelId="{7A005AE6-FDA0-460F-B06B-4F3D8C1BF99C}" type="presParOf" srcId="{50FA73F9-E397-4F94-8757-29B368FD73F9}" destId="{41EF050B-135B-448A-9176-A81CB6AE0361}" srcOrd="1" destOrd="0" presId="urn:microsoft.com/office/officeart/2005/8/layout/bList2"/>
    <dgm:cxn modelId="{94101B6D-C2E0-4F85-8752-E86DF2E2E165}" type="presParOf" srcId="{50FA73F9-E397-4F94-8757-29B368FD73F9}" destId="{06C3656E-E1C9-43E8-9EA4-91D0AF6BF33D}" srcOrd="2" destOrd="0" presId="urn:microsoft.com/office/officeart/2005/8/layout/bList2"/>
    <dgm:cxn modelId="{E6E9C342-0AC8-4BD4-870A-B57E34FC17CA}" type="presParOf" srcId="{06C3656E-E1C9-43E8-9EA4-91D0AF6BF33D}" destId="{43C82BBF-682D-450A-A43E-6D6EEFCF3271}" srcOrd="0" destOrd="0" presId="urn:microsoft.com/office/officeart/2005/8/layout/bList2"/>
    <dgm:cxn modelId="{B6190F68-638A-4D06-8A8B-1B81C94C77A9}" type="presParOf" srcId="{06C3656E-E1C9-43E8-9EA4-91D0AF6BF33D}" destId="{5ECE841C-54D2-490C-B2BC-F7B648AC52EC}" srcOrd="1" destOrd="0" presId="urn:microsoft.com/office/officeart/2005/8/layout/bList2"/>
    <dgm:cxn modelId="{3707E05E-93F5-493F-979A-FD455F53AAB4}" type="presParOf" srcId="{06C3656E-E1C9-43E8-9EA4-91D0AF6BF33D}" destId="{C46C3482-F351-4877-97D0-CB9CD30A7E6C}" srcOrd="2" destOrd="0" presId="urn:microsoft.com/office/officeart/2005/8/layout/bList2"/>
    <dgm:cxn modelId="{FFCEC7F7-96FA-423A-BC36-CB598AD1797A}" type="presParOf" srcId="{06C3656E-E1C9-43E8-9EA4-91D0AF6BF33D}" destId="{891C0461-7CA8-44F5-B5F6-2DBB2C7722FB}" srcOrd="3" destOrd="0" presId="urn:microsoft.com/office/officeart/2005/8/layout/bList2"/>
    <dgm:cxn modelId="{4DC1A732-8B09-45C3-9E77-1D26177C3698}" type="presParOf" srcId="{50FA73F9-E397-4F94-8757-29B368FD73F9}" destId="{5E0E5579-FCBC-4679-81CD-BFD88B987FCA}" srcOrd="3" destOrd="0" presId="urn:microsoft.com/office/officeart/2005/8/layout/bList2"/>
    <dgm:cxn modelId="{2D4A8250-38EA-46BC-8057-DD5F4300D281}" type="presParOf" srcId="{50FA73F9-E397-4F94-8757-29B368FD73F9}" destId="{10A3EA29-445C-4D0D-BAF2-7C856386E6C7}" srcOrd="4" destOrd="0" presId="urn:microsoft.com/office/officeart/2005/8/layout/bList2"/>
    <dgm:cxn modelId="{068C7E95-9A0C-437B-B2D7-3B5B73DA6CCB}" type="presParOf" srcId="{10A3EA29-445C-4D0D-BAF2-7C856386E6C7}" destId="{A2CE4543-F12A-4D1B-B7B3-524127A5E270}" srcOrd="0" destOrd="0" presId="urn:microsoft.com/office/officeart/2005/8/layout/bList2"/>
    <dgm:cxn modelId="{F652BA4F-1367-414A-AB67-9F739FBAEE4A}" type="presParOf" srcId="{10A3EA29-445C-4D0D-BAF2-7C856386E6C7}" destId="{5C934F91-0A74-4B6A-873E-4C26325E0568}" srcOrd="1" destOrd="0" presId="urn:microsoft.com/office/officeart/2005/8/layout/bList2"/>
    <dgm:cxn modelId="{0E790AFD-F435-46B4-ABDB-BC683E50B2A3}" type="presParOf" srcId="{10A3EA29-445C-4D0D-BAF2-7C856386E6C7}" destId="{0B12060A-6059-4F9C-96D5-05C1C6D1594B}" srcOrd="2" destOrd="0" presId="urn:microsoft.com/office/officeart/2005/8/layout/bList2"/>
    <dgm:cxn modelId="{0BA14D71-44C2-4F72-9E58-ABC06F12D48D}" type="presParOf" srcId="{10A3EA29-445C-4D0D-BAF2-7C856386E6C7}" destId="{B7685926-A7D3-40E3-80EE-B7DF1F25BE17}"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8B83B5-4A50-4BDA-821C-0C3C327EC5EC}" type="doc">
      <dgm:prSet loTypeId="urn:microsoft.com/office/officeart/2005/8/layout/bList2" loCatId="list" qsTypeId="urn:microsoft.com/office/officeart/2005/8/quickstyle/simple1" qsCatId="simple" csTypeId="urn:microsoft.com/office/officeart/2005/8/colors/accent1_2" csCatId="accent1" phldr="1"/>
      <dgm:spPr/>
    </dgm:pt>
    <dgm:pt modelId="{7A2FD16F-F99E-4ECA-9D9E-3EBDC41EBB81}">
      <dgm:prSet phldrT="[Текст]" custT="1"/>
      <dgm:spPr/>
      <dgm:t>
        <a:bodyPr/>
        <a:lstStyle/>
        <a:p>
          <a:r>
            <a:rPr lang="uk-UA" sz="1800" b="1" dirty="0" smtClean="0"/>
            <a:t>інженерною</a:t>
          </a:r>
          <a:endParaRPr lang="ru-RU" sz="1800" b="1" dirty="0"/>
        </a:p>
      </dgm:t>
    </dgm:pt>
    <dgm:pt modelId="{0B54998B-DD96-42A3-BD12-A870C31A6D01}" type="parTrans" cxnId="{A9BC19B1-961E-4DC0-9FF9-D6A38DE559C3}">
      <dgm:prSet/>
      <dgm:spPr/>
      <dgm:t>
        <a:bodyPr/>
        <a:lstStyle/>
        <a:p>
          <a:endParaRPr lang="ru-RU"/>
        </a:p>
      </dgm:t>
    </dgm:pt>
    <dgm:pt modelId="{3E5B432E-991C-47C7-89E3-D3FFE35DECEC}" type="sibTrans" cxnId="{A9BC19B1-961E-4DC0-9FF9-D6A38DE559C3}">
      <dgm:prSet/>
      <dgm:spPr/>
      <dgm:t>
        <a:bodyPr/>
        <a:lstStyle/>
        <a:p>
          <a:endParaRPr lang="ru-RU"/>
        </a:p>
      </dgm:t>
    </dgm:pt>
    <dgm:pt modelId="{D368ADAE-2A39-4ABD-BEF9-5ED41D0DCCE7}">
      <dgm:prSet phldrT="[Текст]" custT="1"/>
      <dgm:spPr/>
      <dgm:t>
        <a:bodyPr/>
        <a:lstStyle/>
        <a:p>
          <a:r>
            <a:rPr lang="uk-UA" sz="1800" b="1" dirty="0" smtClean="0"/>
            <a:t>науковою</a:t>
          </a:r>
          <a:endParaRPr lang="ru-RU" sz="1800" b="1" dirty="0"/>
        </a:p>
      </dgm:t>
    </dgm:pt>
    <dgm:pt modelId="{7D149BFA-773C-4688-9FAA-7B53E850B217}" type="parTrans" cxnId="{9CBD0AA7-E213-40E1-9014-5B9106ABB0D3}">
      <dgm:prSet/>
      <dgm:spPr/>
      <dgm:t>
        <a:bodyPr/>
        <a:lstStyle/>
        <a:p>
          <a:endParaRPr lang="ru-RU"/>
        </a:p>
      </dgm:t>
    </dgm:pt>
    <dgm:pt modelId="{3413DFD8-7848-4B1C-B0F0-F66BA28AAF6B}" type="sibTrans" cxnId="{9CBD0AA7-E213-40E1-9014-5B9106ABB0D3}">
      <dgm:prSet/>
      <dgm:spPr/>
      <dgm:t>
        <a:bodyPr/>
        <a:lstStyle/>
        <a:p>
          <a:endParaRPr lang="ru-RU"/>
        </a:p>
      </dgm:t>
    </dgm:pt>
    <dgm:pt modelId="{C0167CDE-C403-49E9-83EC-B5E759EEB73C}">
      <dgm:prSet phldrT="[Текст]" custT="1"/>
      <dgm:spPr/>
      <dgm:t>
        <a:bodyPr/>
        <a:lstStyle/>
        <a:p>
          <a:r>
            <a:rPr lang="uk-UA" sz="1800" b="1" dirty="0" smtClean="0"/>
            <a:t>web-графікою</a:t>
          </a:r>
          <a:endParaRPr lang="ru-RU" sz="1800" b="1" dirty="0"/>
        </a:p>
      </dgm:t>
    </dgm:pt>
    <dgm:pt modelId="{606B3111-8AB8-4323-8F54-8976158E9BA7}" type="parTrans" cxnId="{7FA782B8-F7B3-4CA3-8930-DBB00043DB59}">
      <dgm:prSet/>
      <dgm:spPr/>
      <dgm:t>
        <a:bodyPr/>
        <a:lstStyle/>
        <a:p>
          <a:endParaRPr lang="ru-RU"/>
        </a:p>
      </dgm:t>
    </dgm:pt>
    <dgm:pt modelId="{D6D54AC2-670C-4684-ADFE-8123F230492F}" type="sibTrans" cxnId="{7FA782B8-F7B3-4CA3-8930-DBB00043DB59}">
      <dgm:prSet/>
      <dgm:spPr/>
      <dgm:t>
        <a:bodyPr/>
        <a:lstStyle/>
        <a:p>
          <a:endParaRPr lang="ru-RU"/>
        </a:p>
      </dgm:t>
    </dgm:pt>
    <dgm:pt modelId="{F502A9B0-1BD6-4998-B764-EFF9CA7976DA}">
      <dgm:prSet custT="1"/>
      <dgm:spPr/>
      <dgm:t>
        <a:bodyPr/>
        <a:lstStyle/>
        <a:p>
          <a:r>
            <a:rPr lang="uk-UA" sz="1800" b="1" dirty="0" smtClean="0"/>
            <a:t>комп'ютерною поліграфією</a:t>
          </a:r>
          <a:endParaRPr lang="ru-RU" sz="1800" b="1" dirty="0"/>
        </a:p>
      </dgm:t>
    </dgm:pt>
    <dgm:pt modelId="{0F6B39CB-6C85-4FB6-A103-2E8B64DCD726}" type="parTrans" cxnId="{B306B125-E1C3-4F12-9BAC-25BDE9D175FC}">
      <dgm:prSet/>
      <dgm:spPr/>
      <dgm:t>
        <a:bodyPr/>
        <a:lstStyle/>
        <a:p>
          <a:endParaRPr lang="ru-RU"/>
        </a:p>
      </dgm:t>
    </dgm:pt>
    <dgm:pt modelId="{388C3D66-AE66-424E-852C-07FF6B7D9638}" type="sibTrans" cxnId="{B306B125-E1C3-4F12-9BAC-25BDE9D175FC}">
      <dgm:prSet/>
      <dgm:spPr/>
      <dgm:t>
        <a:bodyPr/>
        <a:lstStyle/>
        <a:p>
          <a:endParaRPr lang="ru-RU"/>
        </a:p>
      </dgm:t>
    </dgm:pt>
    <dgm:pt modelId="{962078F7-B20A-4B1C-92AC-F236A8FACAC8}" type="pres">
      <dgm:prSet presAssocID="{C98B83B5-4A50-4BDA-821C-0C3C327EC5EC}" presName="diagram" presStyleCnt="0">
        <dgm:presLayoutVars>
          <dgm:dir/>
          <dgm:animLvl val="lvl"/>
          <dgm:resizeHandles val="exact"/>
        </dgm:presLayoutVars>
      </dgm:prSet>
      <dgm:spPr/>
    </dgm:pt>
    <dgm:pt modelId="{AC8700BC-69E4-4B36-927B-C88827636BD7}" type="pres">
      <dgm:prSet presAssocID="{7A2FD16F-F99E-4ECA-9D9E-3EBDC41EBB81}" presName="compNode" presStyleCnt="0"/>
      <dgm:spPr/>
    </dgm:pt>
    <dgm:pt modelId="{AE6F29D9-E1EF-49FA-9AC7-9616BC46DD12}" type="pres">
      <dgm:prSet presAssocID="{7A2FD16F-F99E-4ECA-9D9E-3EBDC41EBB81}" presName="childRect" presStyleLbl="bgAcc1" presStyleIdx="0" presStyleCnt="4">
        <dgm:presLayoutVars>
          <dgm:bulletEnabled val="1"/>
        </dgm:presLayoutVars>
      </dgm:prSet>
      <dgm:spPr>
        <a:blipFill rotWithShape="0">
          <a:blip xmlns:r="http://schemas.openxmlformats.org/officeDocument/2006/relationships" r:embed="rId1"/>
          <a:stretch>
            <a:fillRect/>
          </a:stretch>
        </a:blipFill>
      </dgm:spPr>
    </dgm:pt>
    <dgm:pt modelId="{CFFD2A53-1B20-4A2A-9421-7B414AD350CA}" type="pres">
      <dgm:prSet presAssocID="{7A2FD16F-F99E-4ECA-9D9E-3EBDC41EBB81}" presName="parentText" presStyleLbl="node1" presStyleIdx="0" presStyleCnt="0">
        <dgm:presLayoutVars>
          <dgm:chMax val="0"/>
          <dgm:bulletEnabled val="1"/>
        </dgm:presLayoutVars>
      </dgm:prSet>
      <dgm:spPr/>
      <dgm:t>
        <a:bodyPr/>
        <a:lstStyle/>
        <a:p>
          <a:endParaRPr lang="ru-RU"/>
        </a:p>
      </dgm:t>
    </dgm:pt>
    <dgm:pt modelId="{8A72AF49-A089-4CA9-83B9-755AD034AB8D}" type="pres">
      <dgm:prSet presAssocID="{7A2FD16F-F99E-4ECA-9D9E-3EBDC41EBB81}" presName="parentRect" presStyleLbl="alignNode1" presStyleIdx="0" presStyleCnt="4" custScaleX="108838"/>
      <dgm:spPr/>
      <dgm:t>
        <a:bodyPr/>
        <a:lstStyle/>
        <a:p>
          <a:endParaRPr lang="ru-RU"/>
        </a:p>
      </dgm:t>
    </dgm:pt>
    <dgm:pt modelId="{A4104272-2F88-41B0-8347-DB9FE0804CE9}" type="pres">
      <dgm:prSet presAssocID="{7A2FD16F-F99E-4ECA-9D9E-3EBDC41EBB81}" presName="adorn" presStyleLbl="fgAccFollowNode1" presStyleIdx="0" presStyleCnt="4"/>
      <dgm:spPr/>
    </dgm:pt>
    <dgm:pt modelId="{1C1DE8EC-6C91-4680-BD99-482522C22CB7}" type="pres">
      <dgm:prSet presAssocID="{3E5B432E-991C-47C7-89E3-D3FFE35DECEC}" presName="sibTrans" presStyleLbl="sibTrans2D1" presStyleIdx="0" presStyleCnt="0"/>
      <dgm:spPr/>
      <dgm:t>
        <a:bodyPr/>
        <a:lstStyle/>
        <a:p>
          <a:endParaRPr lang="ru-RU"/>
        </a:p>
      </dgm:t>
    </dgm:pt>
    <dgm:pt modelId="{1939282B-136B-4E7E-AC51-0CF5F33BFA40}" type="pres">
      <dgm:prSet presAssocID="{D368ADAE-2A39-4ABD-BEF9-5ED41D0DCCE7}" presName="compNode" presStyleCnt="0"/>
      <dgm:spPr/>
    </dgm:pt>
    <dgm:pt modelId="{D12FCC85-3FF4-435F-82BF-02B4B80CDAAB}" type="pres">
      <dgm:prSet presAssocID="{D368ADAE-2A39-4ABD-BEF9-5ED41D0DCCE7}" presName="childRect" presStyleLbl="bgAcc1" presStyleIdx="1" presStyleCnt="4">
        <dgm:presLayoutVars>
          <dgm:bulletEnabled val="1"/>
        </dgm:presLayoutVars>
      </dgm:prSet>
      <dgm:spPr>
        <a:blipFill rotWithShape="0">
          <a:blip xmlns:r="http://schemas.openxmlformats.org/officeDocument/2006/relationships" r:embed="rId2"/>
          <a:stretch>
            <a:fillRect/>
          </a:stretch>
        </a:blipFill>
      </dgm:spPr>
    </dgm:pt>
    <dgm:pt modelId="{C06EE825-29B1-4F73-A8A5-2A723D2ECD8E}" type="pres">
      <dgm:prSet presAssocID="{D368ADAE-2A39-4ABD-BEF9-5ED41D0DCCE7}" presName="parentText" presStyleLbl="node1" presStyleIdx="0" presStyleCnt="0">
        <dgm:presLayoutVars>
          <dgm:chMax val="0"/>
          <dgm:bulletEnabled val="1"/>
        </dgm:presLayoutVars>
      </dgm:prSet>
      <dgm:spPr/>
      <dgm:t>
        <a:bodyPr/>
        <a:lstStyle/>
        <a:p>
          <a:endParaRPr lang="ru-RU"/>
        </a:p>
      </dgm:t>
    </dgm:pt>
    <dgm:pt modelId="{5B9F3C9B-CFA4-4C74-AB86-C66D8905FB9F}" type="pres">
      <dgm:prSet presAssocID="{D368ADAE-2A39-4ABD-BEF9-5ED41D0DCCE7}" presName="parentRect" presStyleLbl="alignNode1" presStyleIdx="1" presStyleCnt="4"/>
      <dgm:spPr/>
      <dgm:t>
        <a:bodyPr/>
        <a:lstStyle/>
        <a:p>
          <a:endParaRPr lang="ru-RU"/>
        </a:p>
      </dgm:t>
    </dgm:pt>
    <dgm:pt modelId="{C27427AB-4714-4F48-A147-0034A144681C}" type="pres">
      <dgm:prSet presAssocID="{D368ADAE-2A39-4ABD-BEF9-5ED41D0DCCE7}" presName="adorn" presStyleLbl="fgAccFollowNode1" presStyleIdx="1" presStyleCnt="4"/>
      <dgm:spPr/>
    </dgm:pt>
    <dgm:pt modelId="{2111AF49-3E58-487B-BF47-BA761A1B0D5C}" type="pres">
      <dgm:prSet presAssocID="{3413DFD8-7848-4B1C-B0F0-F66BA28AAF6B}" presName="sibTrans" presStyleLbl="sibTrans2D1" presStyleIdx="0" presStyleCnt="0"/>
      <dgm:spPr/>
      <dgm:t>
        <a:bodyPr/>
        <a:lstStyle/>
        <a:p>
          <a:endParaRPr lang="ru-RU"/>
        </a:p>
      </dgm:t>
    </dgm:pt>
    <dgm:pt modelId="{1D656827-0BD5-4C06-BF5A-89C468AB5582}" type="pres">
      <dgm:prSet presAssocID="{C0167CDE-C403-49E9-83EC-B5E759EEB73C}" presName="compNode" presStyleCnt="0"/>
      <dgm:spPr/>
    </dgm:pt>
    <dgm:pt modelId="{1646A085-5D18-4932-86C1-440700BB0BEB}" type="pres">
      <dgm:prSet presAssocID="{C0167CDE-C403-49E9-83EC-B5E759EEB73C}" presName="childRect" presStyleLbl="bgAcc1" presStyleIdx="2" presStyleCnt="4">
        <dgm:presLayoutVars>
          <dgm:bulletEnabled val="1"/>
        </dgm:presLayoutVars>
      </dgm:prSet>
      <dgm:spPr>
        <a:blipFill rotWithShape="0">
          <a:blip xmlns:r="http://schemas.openxmlformats.org/officeDocument/2006/relationships" r:embed="rId3"/>
          <a:stretch>
            <a:fillRect/>
          </a:stretch>
        </a:blipFill>
      </dgm:spPr>
    </dgm:pt>
    <dgm:pt modelId="{D963E479-6032-49BE-AF41-DD1FF5850C92}" type="pres">
      <dgm:prSet presAssocID="{C0167CDE-C403-49E9-83EC-B5E759EEB73C}" presName="parentText" presStyleLbl="node1" presStyleIdx="0" presStyleCnt="0">
        <dgm:presLayoutVars>
          <dgm:chMax val="0"/>
          <dgm:bulletEnabled val="1"/>
        </dgm:presLayoutVars>
      </dgm:prSet>
      <dgm:spPr/>
      <dgm:t>
        <a:bodyPr/>
        <a:lstStyle/>
        <a:p>
          <a:endParaRPr lang="ru-RU"/>
        </a:p>
      </dgm:t>
    </dgm:pt>
    <dgm:pt modelId="{CA83C6F1-99DF-4E0A-9B57-09149B343724}" type="pres">
      <dgm:prSet presAssocID="{C0167CDE-C403-49E9-83EC-B5E759EEB73C}" presName="parentRect" presStyleLbl="alignNode1" presStyleIdx="2" presStyleCnt="4"/>
      <dgm:spPr/>
      <dgm:t>
        <a:bodyPr/>
        <a:lstStyle/>
        <a:p>
          <a:endParaRPr lang="ru-RU"/>
        </a:p>
      </dgm:t>
    </dgm:pt>
    <dgm:pt modelId="{4784CAA6-2D4A-4AC5-A739-90278096CC0A}" type="pres">
      <dgm:prSet presAssocID="{C0167CDE-C403-49E9-83EC-B5E759EEB73C}" presName="adorn" presStyleLbl="fgAccFollowNode1" presStyleIdx="2" presStyleCnt="4"/>
      <dgm:spPr/>
    </dgm:pt>
    <dgm:pt modelId="{EA747BD9-6CBC-4787-97DE-3BC0793F4731}" type="pres">
      <dgm:prSet presAssocID="{D6D54AC2-670C-4684-ADFE-8123F230492F}" presName="sibTrans" presStyleLbl="sibTrans2D1" presStyleIdx="0" presStyleCnt="0"/>
      <dgm:spPr/>
      <dgm:t>
        <a:bodyPr/>
        <a:lstStyle/>
        <a:p>
          <a:endParaRPr lang="ru-RU"/>
        </a:p>
      </dgm:t>
    </dgm:pt>
    <dgm:pt modelId="{B2325D9E-2BD1-4C7F-96D1-22372496D2A9}" type="pres">
      <dgm:prSet presAssocID="{F502A9B0-1BD6-4998-B764-EFF9CA7976DA}" presName="compNode" presStyleCnt="0"/>
      <dgm:spPr/>
    </dgm:pt>
    <dgm:pt modelId="{F753FBA7-D418-4C1F-AE12-DEEBB0E95BB3}" type="pres">
      <dgm:prSet presAssocID="{F502A9B0-1BD6-4998-B764-EFF9CA7976DA}" presName="childRect" presStyleLbl="bgAcc1" presStyleIdx="3" presStyleCnt="4">
        <dgm:presLayoutVars>
          <dgm:bulletEnabled val="1"/>
        </dgm:presLayoutVars>
      </dgm:prSet>
      <dgm:spPr>
        <a:blipFill rotWithShape="0">
          <a:blip xmlns:r="http://schemas.openxmlformats.org/officeDocument/2006/relationships" r:embed="rId4"/>
          <a:stretch>
            <a:fillRect/>
          </a:stretch>
        </a:blipFill>
      </dgm:spPr>
    </dgm:pt>
    <dgm:pt modelId="{5CC04818-ED55-420C-8BE3-B7DDFF729030}" type="pres">
      <dgm:prSet presAssocID="{F502A9B0-1BD6-4998-B764-EFF9CA7976DA}" presName="parentText" presStyleLbl="node1" presStyleIdx="0" presStyleCnt="0">
        <dgm:presLayoutVars>
          <dgm:chMax val="0"/>
          <dgm:bulletEnabled val="1"/>
        </dgm:presLayoutVars>
      </dgm:prSet>
      <dgm:spPr/>
      <dgm:t>
        <a:bodyPr/>
        <a:lstStyle/>
        <a:p>
          <a:endParaRPr lang="ru-RU"/>
        </a:p>
      </dgm:t>
    </dgm:pt>
    <dgm:pt modelId="{B8A59FD7-2DB5-4A93-B170-97108D319FCD}" type="pres">
      <dgm:prSet presAssocID="{F502A9B0-1BD6-4998-B764-EFF9CA7976DA}" presName="parentRect" presStyleLbl="alignNode1" presStyleIdx="3" presStyleCnt="4" custScaleX="127107" custScaleY="104871"/>
      <dgm:spPr/>
      <dgm:t>
        <a:bodyPr/>
        <a:lstStyle/>
        <a:p>
          <a:endParaRPr lang="ru-RU"/>
        </a:p>
      </dgm:t>
    </dgm:pt>
    <dgm:pt modelId="{DCDAFCB2-1BA2-4CE5-AD1B-A3B9FA7E5831}" type="pres">
      <dgm:prSet presAssocID="{F502A9B0-1BD6-4998-B764-EFF9CA7976DA}" presName="adorn" presStyleLbl="fgAccFollowNode1" presStyleIdx="3" presStyleCnt="4"/>
      <dgm:spPr/>
    </dgm:pt>
  </dgm:ptLst>
  <dgm:cxnLst>
    <dgm:cxn modelId="{1E5B9D2B-84CD-428F-BE94-3365E2F75F92}" type="presOf" srcId="{C0167CDE-C403-49E9-83EC-B5E759EEB73C}" destId="{D963E479-6032-49BE-AF41-DD1FF5850C92}" srcOrd="0" destOrd="0" presId="urn:microsoft.com/office/officeart/2005/8/layout/bList2"/>
    <dgm:cxn modelId="{8496F38B-A767-44EA-85E7-77FEBADF1F8D}" type="presOf" srcId="{C98B83B5-4A50-4BDA-821C-0C3C327EC5EC}" destId="{962078F7-B20A-4B1C-92AC-F236A8FACAC8}" srcOrd="0" destOrd="0" presId="urn:microsoft.com/office/officeart/2005/8/layout/bList2"/>
    <dgm:cxn modelId="{7FA782B8-F7B3-4CA3-8930-DBB00043DB59}" srcId="{C98B83B5-4A50-4BDA-821C-0C3C327EC5EC}" destId="{C0167CDE-C403-49E9-83EC-B5E759EEB73C}" srcOrd="2" destOrd="0" parTransId="{606B3111-8AB8-4323-8F54-8976158E9BA7}" sibTransId="{D6D54AC2-670C-4684-ADFE-8123F230492F}"/>
    <dgm:cxn modelId="{1BD6C263-5263-4B2B-B4C6-D989C3956CE3}" type="presOf" srcId="{F502A9B0-1BD6-4998-B764-EFF9CA7976DA}" destId="{5CC04818-ED55-420C-8BE3-B7DDFF729030}" srcOrd="0" destOrd="0" presId="urn:microsoft.com/office/officeart/2005/8/layout/bList2"/>
    <dgm:cxn modelId="{CE0D98A8-4A78-4838-89EF-13992AEF4CD8}" type="presOf" srcId="{3E5B432E-991C-47C7-89E3-D3FFE35DECEC}" destId="{1C1DE8EC-6C91-4680-BD99-482522C22CB7}" srcOrd="0" destOrd="0" presId="urn:microsoft.com/office/officeart/2005/8/layout/bList2"/>
    <dgm:cxn modelId="{302B335B-8689-48F7-ABEC-E34D19B8D629}" type="presOf" srcId="{D368ADAE-2A39-4ABD-BEF9-5ED41D0DCCE7}" destId="{5B9F3C9B-CFA4-4C74-AB86-C66D8905FB9F}" srcOrd="1" destOrd="0" presId="urn:microsoft.com/office/officeart/2005/8/layout/bList2"/>
    <dgm:cxn modelId="{688C1461-4CFF-4ADF-9F8A-65A0DF8ED560}" type="presOf" srcId="{C0167CDE-C403-49E9-83EC-B5E759EEB73C}" destId="{CA83C6F1-99DF-4E0A-9B57-09149B343724}" srcOrd="1" destOrd="0" presId="urn:microsoft.com/office/officeart/2005/8/layout/bList2"/>
    <dgm:cxn modelId="{E1A28DCD-90C0-403F-A995-3129DA7E245E}" type="presOf" srcId="{7A2FD16F-F99E-4ECA-9D9E-3EBDC41EBB81}" destId="{CFFD2A53-1B20-4A2A-9421-7B414AD350CA}" srcOrd="0" destOrd="0" presId="urn:microsoft.com/office/officeart/2005/8/layout/bList2"/>
    <dgm:cxn modelId="{9CBD0AA7-E213-40E1-9014-5B9106ABB0D3}" srcId="{C98B83B5-4A50-4BDA-821C-0C3C327EC5EC}" destId="{D368ADAE-2A39-4ABD-BEF9-5ED41D0DCCE7}" srcOrd="1" destOrd="0" parTransId="{7D149BFA-773C-4688-9FAA-7B53E850B217}" sibTransId="{3413DFD8-7848-4B1C-B0F0-F66BA28AAF6B}"/>
    <dgm:cxn modelId="{CE2C48AB-877F-47BF-9E79-9BFEB63B0CFC}" type="presOf" srcId="{D368ADAE-2A39-4ABD-BEF9-5ED41D0DCCE7}" destId="{C06EE825-29B1-4F73-A8A5-2A723D2ECD8E}" srcOrd="0" destOrd="0" presId="urn:microsoft.com/office/officeart/2005/8/layout/bList2"/>
    <dgm:cxn modelId="{7415AC2C-C12D-4308-A3BF-5F6FB53437C9}" type="presOf" srcId="{7A2FD16F-F99E-4ECA-9D9E-3EBDC41EBB81}" destId="{8A72AF49-A089-4CA9-83B9-755AD034AB8D}" srcOrd="1" destOrd="0" presId="urn:microsoft.com/office/officeart/2005/8/layout/bList2"/>
    <dgm:cxn modelId="{B306B125-E1C3-4F12-9BAC-25BDE9D175FC}" srcId="{C98B83B5-4A50-4BDA-821C-0C3C327EC5EC}" destId="{F502A9B0-1BD6-4998-B764-EFF9CA7976DA}" srcOrd="3" destOrd="0" parTransId="{0F6B39CB-6C85-4FB6-A103-2E8B64DCD726}" sibTransId="{388C3D66-AE66-424E-852C-07FF6B7D9638}"/>
    <dgm:cxn modelId="{D704C42E-C04C-4B38-806E-EE23A98B553B}" type="presOf" srcId="{D6D54AC2-670C-4684-ADFE-8123F230492F}" destId="{EA747BD9-6CBC-4787-97DE-3BC0793F4731}" srcOrd="0" destOrd="0" presId="urn:microsoft.com/office/officeart/2005/8/layout/bList2"/>
    <dgm:cxn modelId="{83C9D2AB-2495-4EB6-9DD9-0A0B87D18F79}" type="presOf" srcId="{F502A9B0-1BD6-4998-B764-EFF9CA7976DA}" destId="{B8A59FD7-2DB5-4A93-B170-97108D319FCD}" srcOrd="1" destOrd="0" presId="urn:microsoft.com/office/officeart/2005/8/layout/bList2"/>
    <dgm:cxn modelId="{B5EED4F6-83D7-4D7E-9DF4-A1D64B0A433B}" type="presOf" srcId="{3413DFD8-7848-4B1C-B0F0-F66BA28AAF6B}" destId="{2111AF49-3E58-487B-BF47-BA761A1B0D5C}" srcOrd="0" destOrd="0" presId="urn:microsoft.com/office/officeart/2005/8/layout/bList2"/>
    <dgm:cxn modelId="{A9BC19B1-961E-4DC0-9FF9-D6A38DE559C3}" srcId="{C98B83B5-4A50-4BDA-821C-0C3C327EC5EC}" destId="{7A2FD16F-F99E-4ECA-9D9E-3EBDC41EBB81}" srcOrd="0" destOrd="0" parTransId="{0B54998B-DD96-42A3-BD12-A870C31A6D01}" sibTransId="{3E5B432E-991C-47C7-89E3-D3FFE35DECEC}"/>
    <dgm:cxn modelId="{4E0F95D9-5A3A-41CB-99DE-B87C7338620F}" type="presParOf" srcId="{962078F7-B20A-4B1C-92AC-F236A8FACAC8}" destId="{AC8700BC-69E4-4B36-927B-C88827636BD7}" srcOrd="0" destOrd="0" presId="urn:microsoft.com/office/officeart/2005/8/layout/bList2"/>
    <dgm:cxn modelId="{F4515B70-3965-4412-B26A-F78D2AA078B1}" type="presParOf" srcId="{AC8700BC-69E4-4B36-927B-C88827636BD7}" destId="{AE6F29D9-E1EF-49FA-9AC7-9616BC46DD12}" srcOrd="0" destOrd="0" presId="urn:microsoft.com/office/officeart/2005/8/layout/bList2"/>
    <dgm:cxn modelId="{41FED726-10BF-4CCD-94D7-095EB0D3F1AE}" type="presParOf" srcId="{AC8700BC-69E4-4B36-927B-C88827636BD7}" destId="{CFFD2A53-1B20-4A2A-9421-7B414AD350CA}" srcOrd="1" destOrd="0" presId="urn:microsoft.com/office/officeart/2005/8/layout/bList2"/>
    <dgm:cxn modelId="{9680D1B6-DBEA-4D78-9A73-B77751B519A7}" type="presParOf" srcId="{AC8700BC-69E4-4B36-927B-C88827636BD7}" destId="{8A72AF49-A089-4CA9-83B9-755AD034AB8D}" srcOrd="2" destOrd="0" presId="urn:microsoft.com/office/officeart/2005/8/layout/bList2"/>
    <dgm:cxn modelId="{97123E8D-9A0C-4B2E-A65D-7316FB89A7DF}" type="presParOf" srcId="{AC8700BC-69E4-4B36-927B-C88827636BD7}" destId="{A4104272-2F88-41B0-8347-DB9FE0804CE9}" srcOrd="3" destOrd="0" presId="urn:microsoft.com/office/officeart/2005/8/layout/bList2"/>
    <dgm:cxn modelId="{367F2956-3C82-4B15-8ED1-79E299286F36}" type="presParOf" srcId="{962078F7-B20A-4B1C-92AC-F236A8FACAC8}" destId="{1C1DE8EC-6C91-4680-BD99-482522C22CB7}" srcOrd="1" destOrd="0" presId="urn:microsoft.com/office/officeart/2005/8/layout/bList2"/>
    <dgm:cxn modelId="{FDC273EE-1ABE-478E-A87D-7C8F4D794494}" type="presParOf" srcId="{962078F7-B20A-4B1C-92AC-F236A8FACAC8}" destId="{1939282B-136B-4E7E-AC51-0CF5F33BFA40}" srcOrd="2" destOrd="0" presId="urn:microsoft.com/office/officeart/2005/8/layout/bList2"/>
    <dgm:cxn modelId="{A1600202-363E-4FBC-9C8E-33DA7B145B7A}" type="presParOf" srcId="{1939282B-136B-4E7E-AC51-0CF5F33BFA40}" destId="{D12FCC85-3FF4-435F-82BF-02B4B80CDAAB}" srcOrd="0" destOrd="0" presId="urn:microsoft.com/office/officeart/2005/8/layout/bList2"/>
    <dgm:cxn modelId="{E7907F2E-4AB7-47DB-B07C-A74D523FEDCD}" type="presParOf" srcId="{1939282B-136B-4E7E-AC51-0CF5F33BFA40}" destId="{C06EE825-29B1-4F73-A8A5-2A723D2ECD8E}" srcOrd="1" destOrd="0" presId="urn:microsoft.com/office/officeart/2005/8/layout/bList2"/>
    <dgm:cxn modelId="{661B1B90-B724-4BC6-A0FB-B4617F388F07}" type="presParOf" srcId="{1939282B-136B-4E7E-AC51-0CF5F33BFA40}" destId="{5B9F3C9B-CFA4-4C74-AB86-C66D8905FB9F}" srcOrd="2" destOrd="0" presId="urn:microsoft.com/office/officeart/2005/8/layout/bList2"/>
    <dgm:cxn modelId="{7F3A3FF6-3793-4EF1-BD19-E08072FE5CC7}" type="presParOf" srcId="{1939282B-136B-4E7E-AC51-0CF5F33BFA40}" destId="{C27427AB-4714-4F48-A147-0034A144681C}" srcOrd="3" destOrd="0" presId="urn:microsoft.com/office/officeart/2005/8/layout/bList2"/>
    <dgm:cxn modelId="{889E05D3-CC4C-48AE-AE25-49BF43BB6F86}" type="presParOf" srcId="{962078F7-B20A-4B1C-92AC-F236A8FACAC8}" destId="{2111AF49-3E58-487B-BF47-BA761A1B0D5C}" srcOrd="3" destOrd="0" presId="urn:microsoft.com/office/officeart/2005/8/layout/bList2"/>
    <dgm:cxn modelId="{FE03BC0F-86DC-4450-B439-D7AF31D010A9}" type="presParOf" srcId="{962078F7-B20A-4B1C-92AC-F236A8FACAC8}" destId="{1D656827-0BD5-4C06-BF5A-89C468AB5582}" srcOrd="4" destOrd="0" presId="urn:microsoft.com/office/officeart/2005/8/layout/bList2"/>
    <dgm:cxn modelId="{243167FA-8D83-457A-840E-0AB270222D3C}" type="presParOf" srcId="{1D656827-0BD5-4C06-BF5A-89C468AB5582}" destId="{1646A085-5D18-4932-86C1-440700BB0BEB}" srcOrd="0" destOrd="0" presId="urn:microsoft.com/office/officeart/2005/8/layout/bList2"/>
    <dgm:cxn modelId="{2CA0BFE7-569C-4B23-B81E-AC58DB807110}" type="presParOf" srcId="{1D656827-0BD5-4C06-BF5A-89C468AB5582}" destId="{D963E479-6032-49BE-AF41-DD1FF5850C92}" srcOrd="1" destOrd="0" presId="urn:microsoft.com/office/officeart/2005/8/layout/bList2"/>
    <dgm:cxn modelId="{42A822C8-ADD9-402E-A8C4-07E4DFCFA2CF}" type="presParOf" srcId="{1D656827-0BD5-4C06-BF5A-89C468AB5582}" destId="{CA83C6F1-99DF-4E0A-9B57-09149B343724}" srcOrd="2" destOrd="0" presId="urn:microsoft.com/office/officeart/2005/8/layout/bList2"/>
    <dgm:cxn modelId="{5C8C4BD5-1020-4396-9AC8-13E0534EDAF5}" type="presParOf" srcId="{1D656827-0BD5-4C06-BF5A-89C468AB5582}" destId="{4784CAA6-2D4A-4AC5-A739-90278096CC0A}" srcOrd="3" destOrd="0" presId="urn:microsoft.com/office/officeart/2005/8/layout/bList2"/>
    <dgm:cxn modelId="{20EEFC12-8795-4C20-89DC-77C75F6B8F2D}" type="presParOf" srcId="{962078F7-B20A-4B1C-92AC-F236A8FACAC8}" destId="{EA747BD9-6CBC-4787-97DE-3BC0793F4731}" srcOrd="5" destOrd="0" presId="urn:microsoft.com/office/officeart/2005/8/layout/bList2"/>
    <dgm:cxn modelId="{35F431CA-5C2C-43A1-B07B-418DC7CBF550}" type="presParOf" srcId="{962078F7-B20A-4B1C-92AC-F236A8FACAC8}" destId="{B2325D9E-2BD1-4C7F-96D1-22372496D2A9}" srcOrd="6" destOrd="0" presId="urn:microsoft.com/office/officeart/2005/8/layout/bList2"/>
    <dgm:cxn modelId="{3DB539E0-8646-4009-B8DA-597828AD5452}" type="presParOf" srcId="{B2325D9E-2BD1-4C7F-96D1-22372496D2A9}" destId="{F753FBA7-D418-4C1F-AE12-DEEBB0E95BB3}" srcOrd="0" destOrd="0" presId="urn:microsoft.com/office/officeart/2005/8/layout/bList2"/>
    <dgm:cxn modelId="{55C3112C-8B9F-48B8-B072-8FB5BD1FC041}" type="presParOf" srcId="{B2325D9E-2BD1-4C7F-96D1-22372496D2A9}" destId="{5CC04818-ED55-420C-8BE3-B7DDFF729030}" srcOrd="1" destOrd="0" presId="urn:microsoft.com/office/officeart/2005/8/layout/bList2"/>
    <dgm:cxn modelId="{17B4321A-AD64-40E1-A49C-3F108F8FB64C}" type="presParOf" srcId="{B2325D9E-2BD1-4C7F-96D1-22372496D2A9}" destId="{B8A59FD7-2DB5-4A93-B170-97108D319FCD}" srcOrd="2" destOrd="0" presId="urn:microsoft.com/office/officeart/2005/8/layout/bList2"/>
    <dgm:cxn modelId="{CF7A72AE-EE2C-43E9-A72A-D8CDA9FB50A3}" type="presParOf" srcId="{B2325D9E-2BD1-4C7F-96D1-22372496D2A9}" destId="{DCDAFCB2-1BA2-4CE5-AD1B-A3B9FA7E5831}"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26BD4-5DF7-4858-80F0-FFA043326E5F}" type="doc">
      <dgm:prSet loTypeId="urn:microsoft.com/office/officeart/2005/8/layout/radial6" loCatId="cycle" qsTypeId="urn:microsoft.com/office/officeart/2005/8/quickstyle/simple3" qsCatId="simple" csTypeId="urn:microsoft.com/office/officeart/2005/8/colors/accent0_3" csCatId="mainScheme" phldr="1"/>
      <dgm:spPr/>
      <dgm:t>
        <a:bodyPr/>
        <a:lstStyle/>
        <a:p>
          <a:endParaRPr lang="ru-RU"/>
        </a:p>
      </dgm:t>
    </dgm:pt>
    <dgm:pt modelId="{F9484597-833A-4025-9396-13007C980A2A}">
      <dgm:prSet phldrT="[Текст]" custT="1"/>
      <dgm:spPr/>
      <dgm:t>
        <a:bodyPr/>
        <a:lstStyle/>
        <a:p>
          <a:pPr algn="ctr"/>
          <a:r>
            <a:rPr lang="uk-UA" sz="1600" b="1" dirty="0" smtClean="0">
              <a:solidFill>
                <a:schemeClr val="accent1">
                  <a:lumMod val="75000"/>
                </a:schemeClr>
              </a:solidFill>
              <a:effectLst>
                <a:outerShdw blurRad="38100" dist="38100" dir="2700000" algn="tl">
                  <a:srgbClr val="000000">
                    <a:alpha val="43137"/>
                  </a:srgbClr>
                </a:outerShdw>
              </a:effectLst>
            </a:rPr>
            <a:t>Види комп</a:t>
          </a:r>
          <a:r>
            <a:rPr lang="en-US" sz="1600" b="1" dirty="0" smtClean="0">
              <a:solidFill>
                <a:schemeClr val="accent1">
                  <a:lumMod val="75000"/>
                </a:schemeClr>
              </a:solidFill>
              <a:effectLst>
                <a:outerShdw blurRad="38100" dist="38100" dir="2700000" algn="tl">
                  <a:srgbClr val="000000">
                    <a:alpha val="43137"/>
                  </a:srgbClr>
                </a:outerShdw>
              </a:effectLst>
            </a:rPr>
            <a:t>’</a:t>
          </a:r>
          <a:r>
            <a:rPr lang="uk-UA" sz="1600" b="1" dirty="0" smtClean="0">
              <a:solidFill>
                <a:schemeClr val="accent1">
                  <a:lumMod val="75000"/>
                </a:schemeClr>
              </a:solidFill>
              <a:effectLst>
                <a:outerShdw blurRad="38100" dist="38100" dir="2700000" algn="tl">
                  <a:srgbClr val="000000">
                    <a:alpha val="43137"/>
                  </a:srgbClr>
                </a:outerShdw>
              </a:effectLst>
            </a:rPr>
            <a:t>ютерної графіки</a:t>
          </a:r>
          <a:endParaRPr lang="ru-RU" sz="1600" b="1" dirty="0">
            <a:solidFill>
              <a:schemeClr val="accent1">
                <a:lumMod val="75000"/>
              </a:schemeClr>
            </a:solidFill>
            <a:effectLst>
              <a:outerShdw blurRad="38100" dist="38100" dir="2700000" algn="tl">
                <a:srgbClr val="000000">
                  <a:alpha val="43137"/>
                </a:srgbClr>
              </a:outerShdw>
            </a:effectLst>
          </a:endParaRPr>
        </a:p>
      </dgm:t>
    </dgm:pt>
    <dgm:pt modelId="{76E1E914-521F-4234-87AC-D8D0DA53B3DB}" type="parTrans" cxnId="{325FD1DC-4FB0-4677-AFC3-2E8267B033A7}">
      <dgm:prSet/>
      <dgm:spPr/>
      <dgm:t>
        <a:bodyPr/>
        <a:lstStyle/>
        <a:p>
          <a:pPr algn="ctr"/>
          <a:endParaRPr lang="ru-RU"/>
        </a:p>
      </dgm:t>
    </dgm:pt>
    <dgm:pt modelId="{1707BD7C-DBB9-4C44-B150-360996EF67C3}" type="sibTrans" cxnId="{325FD1DC-4FB0-4677-AFC3-2E8267B033A7}">
      <dgm:prSet/>
      <dgm:spPr/>
      <dgm:t>
        <a:bodyPr/>
        <a:lstStyle/>
        <a:p>
          <a:pPr algn="ctr"/>
          <a:endParaRPr lang="ru-RU"/>
        </a:p>
      </dgm:t>
    </dgm:pt>
    <dgm:pt modelId="{FB7C35A1-884B-4002-80B2-3E3CBD1C3D34}">
      <dgm:prSet phldrT="[Текст]"/>
      <dgm:spPr/>
      <dgm:t>
        <a:bodyPr/>
        <a:lstStyle/>
        <a:p>
          <a:pPr algn="ctr"/>
          <a:r>
            <a:rPr lang="uk-UA" i="1" dirty="0" smtClean="0">
              <a:solidFill>
                <a:schemeClr val="accent1">
                  <a:lumMod val="75000"/>
                </a:schemeClr>
              </a:solidFill>
            </a:rPr>
            <a:t>Векторна</a:t>
          </a:r>
          <a:endParaRPr lang="ru-RU" i="1" dirty="0">
            <a:solidFill>
              <a:schemeClr val="accent1">
                <a:lumMod val="75000"/>
              </a:schemeClr>
            </a:solidFill>
          </a:endParaRPr>
        </a:p>
      </dgm:t>
    </dgm:pt>
    <dgm:pt modelId="{ABDDC172-739F-4DF6-AB0F-7B8AB0B1F91D}" type="parTrans" cxnId="{2D183F27-21A0-4E7E-8885-A624E176C4FB}">
      <dgm:prSet/>
      <dgm:spPr/>
      <dgm:t>
        <a:bodyPr/>
        <a:lstStyle/>
        <a:p>
          <a:pPr algn="ctr"/>
          <a:endParaRPr lang="ru-RU"/>
        </a:p>
      </dgm:t>
    </dgm:pt>
    <dgm:pt modelId="{41BA4228-A791-4A4E-AA3E-A6209604EF70}" type="sibTrans" cxnId="{2D183F27-21A0-4E7E-8885-A624E176C4FB}">
      <dgm:prSet/>
      <dgm:spPr/>
      <dgm:t>
        <a:bodyPr/>
        <a:lstStyle/>
        <a:p>
          <a:pPr algn="ctr"/>
          <a:endParaRPr lang="ru-RU" dirty="0"/>
        </a:p>
      </dgm:t>
    </dgm:pt>
    <dgm:pt modelId="{9C8D50CA-4FA0-46C1-A56A-92D5864D9B6D}">
      <dgm:prSet phldrT="[Текст]"/>
      <dgm:spPr/>
      <dgm:t>
        <a:bodyPr/>
        <a:lstStyle/>
        <a:p>
          <a:pPr algn="ctr"/>
          <a:r>
            <a:rPr lang="uk-UA" i="1" dirty="0" smtClean="0">
              <a:solidFill>
                <a:schemeClr val="accent1">
                  <a:lumMod val="75000"/>
                </a:schemeClr>
              </a:solidFill>
              <a:effectLst/>
            </a:rPr>
            <a:t>Растрова</a:t>
          </a:r>
          <a:endParaRPr lang="ru-RU" i="1" dirty="0">
            <a:solidFill>
              <a:schemeClr val="accent1">
                <a:lumMod val="75000"/>
              </a:schemeClr>
            </a:solidFill>
            <a:effectLst/>
          </a:endParaRPr>
        </a:p>
      </dgm:t>
    </dgm:pt>
    <dgm:pt modelId="{E74B7519-6811-4A2A-9B85-ED014CE87AD4}" type="parTrans" cxnId="{C16E4F70-03D2-4A05-99B1-60D30342978E}">
      <dgm:prSet/>
      <dgm:spPr/>
      <dgm:t>
        <a:bodyPr/>
        <a:lstStyle/>
        <a:p>
          <a:pPr algn="ctr"/>
          <a:endParaRPr lang="ru-RU"/>
        </a:p>
      </dgm:t>
    </dgm:pt>
    <dgm:pt modelId="{79AF0880-2496-481E-A351-D16031CA1A2E}" type="sibTrans" cxnId="{C16E4F70-03D2-4A05-99B1-60D30342978E}">
      <dgm:prSet/>
      <dgm:spPr/>
      <dgm:t>
        <a:bodyPr/>
        <a:lstStyle/>
        <a:p>
          <a:pPr algn="ctr"/>
          <a:endParaRPr lang="ru-RU" dirty="0"/>
        </a:p>
      </dgm:t>
    </dgm:pt>
    <dgm:pt modelId="{3A6F848E-6349-4260-B7D9-00159F468A6F}">
      <dgm:prSet phldrT="[Текст]"/>
      <dgm:spPr/>
      <dgm:t>
        <a:bodyPr/>
        <a:lstStyle/>
        <a:p>
          <a:pPr algn="ctr"/>
          <a:r>
            <a:rPr lang="uk-UA" i="1" dirty="0" smtClean="0">
              <a:solidFill>
                <a:schemeClr val="accent1">
                  <a:lumMod val="75000"/>
                </a:schemeClr>
              </a:solidFill>
            </a:rPr>
            <a:t>Тривимірна</a:t>
          </a:r>
          <a:endParaRPr lang="ru-RU" dirty="0"/>
        </a:p>
      </dgm:t>
    </dgm:pt>
    <dgm:pt modelId="{72D42C42-32C5-4BC3-95F3-A1C64022927D}" type="parTrans" cxnId="{32E78E39-03E8-4A9B-9136-BF528D00719C}">
      <dgm:prSet/>
      <dgm:spPr/>
      <dgm:t>
        <a:bodyPr/>
        <a:lstStyle/>
        <a:p>
          <a:pPr algn="ctr"/>
          <a:endParaRPr lang="ru-RU"/>
        </a:p>
      </dgm:t>
    </dgm:pt>
    <dgm:pt modelId="{041B75F0-9E9F-46CA-AE12-8C4C5E1A4222}" type="sibTrans" cxnId="{32E78E39-03E8-4A9B-9136-BF528D00719C}">
      <dgm:prSet/>
      <dgm:spPr/>
      <dgm:t>
        <a:bodyPr/>
        <a:lstStyle/>
        <a:p>
          <a:pPr algn="ctr"/>
          <a:endParaRPr lang="ru-RU" dirty="0"/>
        </a:p>
      </dgm:t>
    </dgm:pt>
    <dgm:pt modelId="{E2D3BD65-129E-40C8-8B4C-DF96B68D3EEE}">
      <dgm:prSet phldrT="[Текст]"/>
      <dgm:spPr/>
      <dgm:t>
        <a:bodyPr/>
        <a:lstStyle/>
        <a:p>
          <a:pPr algn="ctr"/>
          <a:r>
            <a:rPr lang="uk-UA" i="1" dirty="0" smtClean="0">
              <a:solidFill>
                <a:schemeClr val="accent1">
                  <a:lumMod val="75000"/>
                </a:schemeClr>
              </a:solidFill>
            </a:rPr>
            <a:t>Фрактальна</a:t>
          </a:r>
          <a:endParaRPr lang="ru-RU" i="1" dirty="0">
            <a:solidFill>
              <a:schemeClr val="accent1">
                <a:lumMod val="75000"/>
              </a:schemeClr>
            </a:solidFill>
          </a:endParaRPr>
        </a:p>
      </dgm:t>
    </dgm:pt>
    <dgm:pt modelId="{384C8566-4471-4CA6-A578-EC91A8A6C572}" type="parTrans" cxnId="{7AC8616F-D488-4D0C-BCE5-AF40EF12A2E8}">
      <dgm:prSet/>
      <dgm:spPr/>
      <dgm:t>
        <a:bodyPr/>
        <a:lstStyle/>
        <a:p>
          <a:pPr algn="ctr"/>
          <a:endParaRPr lang="ru-RU"/>
        </a:p>
      </dgm:t>
    </dgm:pt>
    <dgm:pt modelId="{99FA62A5-94DF-43AA-8894-1197A2E17FF8}" type="sibTrans" cxnId="{7AC8616F-D488-4D0C-BCE5-AF40EF12A2E8}">
      <dgm:prSet/>
      <dgm:spPr/>
      <dgm:t>
        <a:bodyPr/>
        <a:lstStyle/>
        <a:p>
          <a:pPr algn="ctr"/>
          <a:endParaRPr lang="ru-RU" dirty="0"/>
        </a:p>
      </dgm:t>
    </dgm:pt>
    <dgm:pt modelId="{AEAF1719-E374-478C-A394-C7377056A4DA}" type="pres">
      <dgm:prSet presAssocID="{FD426BD4-5DF7-4858-80F0-FFA043326E5F}" presName="Name0" presStyleCnt="0">
        <dgm:presLayoutVars>
          <dgm:chMax val="1"/>
          <dgm:dir/>
          <dgm:animLvl val="ctr"/>
          <dgm:resizeHandles val="exact"/>
        </dgm:presLayoutVars>
      </dgm:prSet>
      <dgm:spPr/>
      <dgm:t>
        <a:bodyPr/>
        <a:lstStyle/>
        <a:p>
          <a:endParaRPr lang="ru-RU"/>
        </a:p>
      </dgm:t>
    </dgm:pt>
    <dgm:pt modelId="{330150F1-4F6B-4BC2-878D-E197E04D5E07}" type="pres">
      <dgm:prSet presAssocID="{F9484597-833A-4025-9396-13007C980A2A}" presName="centerShape" presStyleLbl="node0" presStyleIdx="0" presStyleCnt="1" custScaleX="119132"/>
      <dgm:spPr/>
      <dgm:t>
        <a:bodyPr/>
        <a:lstStyle/>
        <a:p>
          <a:endParaRPr lang="ru-RU"/>
        </a:p>
      </dgm:t>
    </dgm:pt>
    <dgm:pt modelId="{43B2910E-1219-4AA0-B9F2-2B37AF768AA6}" type="pres">
      <dgm:prSet presAssocID="{FB7C35A1-884B-4002-80B2-3E3CBD1C3D34}" presName="node" presStyleLbl="node1" presStyleIdx="0" presStyleCnt="4">
        <dgm:presLayoutVars>
          <dgm:bulletEnabled val="1"/>
        </dgm:presLayoutVars>
      </dgm:prSet>
      <dgm:spPr/>
      <dgm:t>
        <a:bodyPr/>
        <a:lstStyle/>
        <a:p>
          <a:endParaRPr lang="ru-RU"/>
        </a:p>
      </dgm:t>
    </dgm:pt>
    <dgm:pt modelId="{19533954-666C-480A-B50A-722C9D8B0DC3}" type="pres">
      <dgm:prSet presAssocID="{FB7C35A1-884B-4002-80B2-3E3CBD1C3D34}" presName="dummy" presStyleCnt="0"/>
      <dgm:spPr/>
    </dgm:pt>
    <dgm:pt modelId="{E4A3C9CB-2A3F-412B-AF1A-2A1BE5D5364C}" type="pres">
      <dgm:prSet presAssocID="{41BA4228-A791-4A4E-AA3E-A6209604EF70}" presName="sibTrans" presStyleLbl="sibTrans2D1" presStyleIdx="0" presStyleCnt="4"/>
      <dgm:spPr/>
      <dgm:t>
        <a:bodyPr/>
        <a:lstStyle/>
        <a:p>
          <a:endParaRPr lang="ru-RU"/>
        </a:p>
      </dgm:t>
    </dgm:pt>
    <dgm:pt modelId="{650493EE-02D8-40A7-8DCF-206A55A86F02}" type="pres">
      <dgm:prSet presAssocID="{9C8D50CA-4FA0-46C1-A56A-92D5864D9B6D}" presName="node" presStyleLbl="node1" presStyleIdx="1" presStyleCnt="4">
        <dgm:presLayoutVars>
          <dgm:bulletEnabled val="1"/>
        </dgm:presLayoutVars>
      </dgm:prSet>
      <dgm:spPr/>
      <dgm:t>
        <a:bodyPr/>
        <a:lstStyle/>
        <a:p>
          <a:endParaRPr lang="ru-RU"/>
        </a:p>
      </dgm:t>
    </dgm:pt>
    <dgm:pt modelId="{3E3A5462-A4D1-4542-864E-72A6F1D186E3}" type="pres">
      <dgm:prSet presAssocID="{9C8D50CA-4FA0-46C1-A56A-92D5864D9B6D}" presName="dummy" presStyleCnt="0"/>
      <dgm:spPr/>
    </dgm:pt>
    <dgm:pt modelId="{A7E1DB29-4F25-4970-8FBE-87F870FFC570}" type="pres">
      <dgm:prSet presAssocID="{79AF0880-2496-481E-A351-D16031CA1A2E}" presName="sibTrans" presStyleLbl="sibTrans2D1" presStyleIdx="1" presStyleCnt="4"/>
      <dgm:spPr/>
      <dgm:t>
        <a:bodyPr/>
        <a:lstStyle/>
        <a:p>
          <a:endParaRPr lang="ru-RU"/>
        </a:p>
      </dgm:t>
    </dgm:pt>
    <dgm:pt modelId="{625074F2-6991-4574-A18F-6B2C70B9CA07}" type="pres">
      <dgm:prSet presAssocID="{3A6F848E-6349-4260-B7D9-00159F468A6F}" presName="node" presStyleLbl="node1" presStyleIdx="2" presStyleCnt="4">
        <dgm:presLayoutVars>
          <dgm:bulletEnabled val="1"/>
        </dgm:presLayoutVars>
      </dgm:prSet>
      <dgm:spPr/>
      <dgm:t>
        <a:bodyPr/>
        <a:lstStyle/>
        <a:p>
          <a:endParaRPr lang="ru-RU"/>
        </a:p>
      </dgm:t>
    </dgm:pt>
    <dgm:pt modelId="{6752C67C-D92C-4EED-8D96-C14C53712427}" type="pres">
      <dgm:prSet presAssocID="{3A6F848E-6349-4260-B7D9-00159F468A6F}" presName="dummy" presStyleCnt="0"/>
      <dgm:spPr/>
    </dgm:pt>
    <dgm:pt modelId="{C7D930C8-AFD0-4E83-92B4-BE442AC26560}" type="pres">
      <dgm:prSet presAssocID="{041B75F0-9E9F-46CA-AE12-8C4C5E1A4222}" presName="sibTrans" presStyleLbl="sibTrans2D1" presStyleIdx="2" presStyleCnt="4"/>
      <dgm:spPr/>
      <dgm:t>
        <a:bodyPr/>
        <a:lstStyle/>
        <a:p>
          <a:endParaRPr lang="ru-RU"/>
        </a:p>
      </dgm:t>
    </dgm:pt>
    <dgm:pt modelId="{78B0E797-D26F-4FF3-A118-433DEE0D39C7}" type="pres">
      <dgm:prSet presAssocID="{E2D3BD65-129E-40C8-8B4C-DF96B68D3EEE}" presName="node" presStyleLbl="node1" presStyleIdx="3" presStyleCnt="4">
        <dgm:presLayoutVars>
          <dgm:bulletEnabled val="1"/>
        </dgm:presLayoutVars>
      </dgm:prSet>
      <dgm:spPr/>
      <dgm:t>
        <a:bodyPr/>
        <a:lstStyle/>
        <a:p>
          <a:endParaRPr lang="ru-RU"/>
        </a:p>
      </dgm:t>
    </dgm:pt>
    <dgm:pt modelId="{1950ED2E-6CBB-4D8A-B493-DFE0180DD5E3}" type="pres">
      <dgm:prSet presAssocID="{E2D3BD65-129E-40C8-8B4C-DF96B68D3EEE}" presName="dummy" presStyleCnt="0"/>
      <dgm:spPr/>
    </dgm:pt>
    <dgm:pt modelId="{12ACA29C-66C2-4453-82F1-EF6C23E0A475}" type="pres">
      <dgm:prSet presAssocID="{99FA62A5-94DF-43AA-8894-1197A2E17FF8}" presName="sibTrans" presStyleLbl="sibTrans2D1" presStyleIdx="3" presStyleCnt="4"/>
      <dgm:spPr/>
      <dgm:t>
        <a:bodyPr/>
        <a:lstStyle/>
        <a:p>
          <a:endParaRPr lang="ru-RU"/>
        </a:p>
      </dgm:t>
    </dgm:pt>
  </dgm:ptLst>
  <dgm:cxnLst>
    <dgm:cxn modelId="{906C8CAF-CA42-48F5-B86A-1E8C840C2287}" type="presOf" srcId="{FB7C35A1-884B-4002-80B2-3E3CBD1C3D34}" destId="{43B2910E-1219-4AA0-B9F2-2B37AF768AA6}" srcOrd="0" destOrd="0" presId="urn:microsoft.com/office/officeart/2005/8/layout/radial6"/>
    <dgm:cxn modelId="{6B91962A-EE21-491A-BEE4-BF1EA9214E2A}" type="presOf" srcId="{9C8D50CA-4FA0-46C1-A56A-92D5864D9B6D}" destId="{650493EE-02D8-40A7-8DCF-206A55A86F02}" srcOrd="0" destOrd="0" presId="urn:microsoft.com/office/officeart/2005/8/layout/radial6"/>
    <dgm:cxn modelId="{8D65803B-0787-462F-852D-B959243DC075}" type="presOf" srcId="{041B75F0-9E9F-46CA-AE12-8C4C5E1A4222}" destId="{C7D930C8-AFD0-4E83-92B4-BE442AC26560}" srcOrd="0" destOrd="0" presId="urn:microsoft.com/office/officeart/2005/8/layout/radial6"/>
    <dgm:cxn modelId="{F81B5B0C-7BEE-4907-9259-B446E7AD8D45}" type="presOf" srcId="{FD426BD4-5DF7-4858-80F0-FFA043326E5F}" destId="{AEAF1719-E374-478C-A394-C7377056A4DA}" srcOrd="0" destOrd="0" presId="urn:microsoft.com/office/officeart/2005/8/layout/radial6"/>
    <dgm:cxn modelId="{D0C3DA5C-C03B-4D85-A4E4-3EFD72549450}" type="presOf" srcId="{F9484597-833A-4025-9396-13007C980A2A}" destId="{330150F1-4F6B-4BC2-878D-E197E04D5E07}" srcOrd="0" destOrd="0" presId="urn:microsoft.com/office/officeart/2005/8/layout/radial6"/>
    <dgm:cxn modelId="{058508D0-AA68-4E7A-9EE5-FC14AD0586CC}" type="presOf" srcId="{79AF0880-2496-481E-A351-D16031CA1A2E}" destId="{A7E1DB29-4F25-4970-8FBE-87F870FFC570}" srcOrd="0" destOrd="0" presId="urn:microsoft.com/office/officeart/2005/8/layout/radial6"/>
    <dgm:cxn modelId="{FF90C875-0A4E-44D1-BFA7-AA4B2E4B9582}" type="presOf" srcId="{41BA4228-A791-4A4E-AA3E-A6209604EF70}" destId="{E4A3C9CB-2A3F-412B-AF1A-2A1BE5D5364C}" srcOrd="0" destOrd="0" presId="urn:microsoft.com/office/officeart/2005/8/layout/radial6"/>
    <dgm:cxn modelId="{2D183F27-21A0-4E7E-8885-A624E176C4FB}" srcId="{F9484597-833A-4025-9396-13007C980A2A}" destId="{FB7C35A1-884B-4002-80B2-3E3CBD1C3D34}" srcOrd="0" destOrd="0" parTransId="{ABDDC172-739F-4DF6-AB0F-7B8AB0B1F91D}" sibTransId="{41BA4228-A791-4A4E-AA3E-A6209604EF70}"/>
    <dgm:cxn modelId="{325FD1DC-4FB0-4677-AFC3-2E8267B033A7}" srcId="{FD426BD4-5DF7-4858-80F0-FFA043326E5F}" destId="{F9484597-833A-4025-9396-13007C980A2A}" srcOrd="0" destOrd="0" parTransId="{76E1E914-521F-4234-87AC-D8D0DA53B3DB}" sibTransId="{1707BD7C-DBB9-4C44-B150-360996EF67C3}"/>
    <dgm:cxn modelId="{C16E4F70-03D2-4A05-99B1-60D30342978E}" srcId="{F9484597-833A-4025-9396-13007C980A2A}" destId="{9C8D50CA-4FA0-46C1-A56A-92D5864D9B6D}" srcOrd="1" destOrd="0" parTransId="{E74B7519-6811-4A2A-9B85-ED014CE87AD4}" sibTransId="{79AF0880-2496-481E-A351-D16031CA1A2E}"/>
    <dgm:cxn modelId="{5C646F20-C164-4E4F-B966-409E56CDC842}" type="presOf" srcId="{3A6F848E-6349-4260-B7D9-00159F468A6F}" destId="{625074F2-6991-4574-A18F-6B2C70B9CA07}" srcOrd="0" destOrd="0" presId="urn:microsoft.com/office/officeart/2005/8/layout/radial6"/>
    <dgm:cxn modelId="{7AC8616F-D488-4D0C-BCE5-AF40EF12A2E8}" srcId="{F9484597-833A-4025-9396-13007C980A2A}" destId="{E2D3BD65-129E-40C8-8B4C-DF96B68D3EEE}" srcOrd="3" destOrd="0" parTransId="{384C8566-4471-4CA6-A578-EC91A8A6C572}" sibTransId="{99FA62A5-94DF-43AA-8894-1197A2E17FF8}"/>
    <dgm:cxn modelId="{A4468596-F2AF-4728-BEC9-ADF4AF21CC22}" type="presOf" srcId="{E2D3BD65-129E-40C8-8B4C-DF96B68D3EEE}" destId="{78B0E797-D26F-4FF3-A118-433DEE0D39C7}" srcOrd="0" destOrd="0" presId="urn:microsoft.com/office/officeart/2005/8/layout/radial6"/>
    <dgm:cxn modelId="{32E78E39-03E8-4A9B-9136-BF528D00719C}" srcId="{F9484597-833A-4025-9396-13007C980A2A}" destId="{3A6F848E-6349-4260-B7D9-00159F468A6F}" srcOrd="2" destOrd="0" parTransId="{72D42C42-32C5-4BC3-95F3-A1C64022927D}" sibTransId="{041B75F0-9E9F-46CA-AE12-8C4C5E1A4222}"/>
    <dgm:cxn modelId="{1154AD85-8912-4CBB-8CAC-88C8E63DC675}" type="presOf" srcId="{99FA62A5-94DF-43AA-8894-1197A2E17FF8}" destId="{12ACA29C-66C2-4453-82F1-EF6C23E0A475}" srcOrd="0" destOrd="0" presId="urn:microsoft.com/office/officeart/2005/8/layout/radial6"/>
    <dgm:cxn modelId="{D2AE3A58-C5B4-4700-8E49-AA79D6B71F20}" type="presParOf" srcId="{AEAF1719-E374-478C-A394-C7377056A4DA}" destId="{330150F1-4F6B-4BC2-878D-E197E04D5E07}" srcOrd="0" destOrd="0" presId="urn:microsoft.com/office/officeart/2005/8/layout/radial6"/>
    <dgm:cxn modelId="{95F91BE3-3127-4935-94F3-E1D8169A12A2}" type="presParOf" srcId="{AEAF1719-E374-478C-A394-C7377056A4DA}" destId="{43B2910E-1219-4AA0-B9F2-2B37AF768AA6}" srcOrd="1" destOrd="0" presId="urn:microsoft.com/office/officeart/2005/8/layout/radial6"/>
    <dgm:cxn modelId="{726DC084-18F4-4BFC-9D0C-6FBC45A8063C}" type="presParOf" srcId="{AEAF1719-E374-478C-A394-C7377056A4DA}" destId="{19533954-666C-480A-B50A-722C9D8B0DC3}" srcOrd="2" destOrd="0" presId="urn:microsoft.com/office/officeart/2005/8/layout/radial6"/>
    <dgm:cxn modelId="{52DED317-BD61-4074-A0C6-CD31B89DC4EA}" type="presParOf" srcId="{AEAF1719-E374-478C-A394-C7377056A4DA}" destId="{E4A3C9CB-2A3F-412B-AF1A-2A1BE5D5364C}" srcOrd="3" destOrd="0" presId="urn:microsoft.com/office/officeart/2005/8/layout/radial6"/>
    <dgm:cxn modelId="{34D63737-6A03-4917-B318-8E41A9D586C6}" type="presParOf" srcId="{AEAF1719-E374-478C-A394-C7377056A4DA}" destId="{650493EE-02D8-40A7-8DCF-206A55A86F02}" srcOrd="4" destOrd="0" presId="urn:microsoft.com/office/officeart/2005/8/layout/radial6"/>
    <dgm:cxn modelId="{2D5014CE-D41C-4FF5-94CA-CED2B8783AAA}" type="presParOf" srcId="{AEAF1719-E374-478C-A394-C7377056A4DA}" destId="{3E3A5462-A4D1-4542-864E-72A6F1D186E3}" srcOrd="5" destOrd="0" presId="urn:microsoft.com/office/officeart/2005/8/layout/radial6"/>
    <dgm:cxn modelId="{B1960EA8-E9EB-4803-9883-A2063C2BDDA4}" type="presParOf" srcId="{AEAF1719-E374-478C-A394-C7377056A4DA}" destId="{A7E1DB29-4F25-4970-8FBE-87F870FFC570}" srcOrd="6" destOrd="0" presId="urn:microsoft.com/office/officeart/2005/8/layout/radial6"/>
    <dgm:cxn modelId="{17BF02D9-0582-4ADF-9E5C-7485D5F5E9FE}" type="presParOf" srcId="{AEAF1719-E374-478C-A394-C7377056A4DA}" destId="{625074F2-6991-4574-A18F-6B2C70B9CA07}" srcOrd="7" destOrd="0" presId="urn:microsoft.com/office/officeart/2005/8/layout/radial6"/>
    <dgm:cxn modelId="{8E3CD3E7-85EA-4778-9327-4227CA9617A6}" type="presParOf" srcId="{AEAF1719-E374-478C-A394-C7377056A4DA}" destId="{6752C67C-D92C-4EED-8D96-C14C53712427}" srcOrd="8" destOrd="0" presId="urn:microsoft.com/office/officeart/2005/8/layout/radial6"/>
    <dgm:cxn modelId="{AA0524F5-4989-434B-AEEC-46D1BA9053FF}" type="presParOf" srcId="{AEAF1719-E374-478C-A394-C7377056A4DA}" destId="{C7D930C8-AFD0-4E83-92B4-BE442AC26560}" srcOrd="9" destOrd="0" presId="urn:microsoft.com/office/officeart/2005/8/layout/radial6"/>
    <dgm:cxn modelId="{36BBA442-BFA8-4BF1-9C9B-3C5F27A7F583}" type="presParOf" srcId="{AEAF1719-E374-478C-A394-C7377056A4DA}" destId="{78B0E797-D26F-4FF3-A118-433DEE0D39C7}" srcOrd="10" destOrd="0" presId="urn:microsoft.com/office/officeart/2005/8/layout/radial6"/>
    <dgm:cxn modelId="{646A89B9-1031-4FB4-BBFB-72DE48450BE9}" type="presParOf" srcId="{AEAF1719-E374-478C-A394-C7377056A4DA}" destId="{1950ED2E-6CBB-4D8A-B493-DFE0180DD5E3}" srcOrd="11" destOrd="0" presId="urn:microsoft.com/office/officeart/2005/8/layout/radial6"/>
    <dgm:cxn modelId="{7D159535-C9C1-40A4-AA54-F31DE0327A82}" type="presParOf" srcId="{AEAF1719-E374-478C-A394-C7377056A4DA}" destId="{12ACA29C-66C2-4453-82F1-EF6C23E0A475}"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D11E3A-E9D6-4781-ABBB-693C96ED077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31DD76E1-D3E8-4238-93A5-F7B502D7755B}">
      <dgm:prSet phldrT="[Текст]"/>
      <dgm:spPr/>
      <dgm:t>
        <a:bodyPr/>
        <a:lstStyle/>
        <a:p>
          <a:r>
            <a:rPr lang="uk-UA" dirty="0" smtClean="0"/>
            <a:t>Растрові редактори</a:t>
          </a:r>
          <a:endParaRPr lang="ru-RU" dirty="0"/>
        </a:p>
      </dgm:t>
    </dgm:pt>
    <dgm:pt modelId="{9D532FD6-E2A3-43BB-93A2-74FBB789881D}" type="parTrans" cxnId="{89C721B3-0C87-4719-858A-C14386BA8D81}">
      <dgm:prSet/>
      <dgm:spPr/>
      <dgm:t>
        <a:bodyPr/>
        <a:lstStyle/>
        <a:p>
          <a:endParaRPr lang="ru-RU"/>
        </a:p>
      </dgm:t>
    </dgm:pt>
    <dgm:pt modelId="{488BB898-C2C8-45A3-8FA8-551EE9858B12}" type="sibTrans" cxnId="{89C721B3-0C87-4719-858A-C14386BA8D81}">
      <dgm:prSet/>
      <dgm:spPr/>
      <dgm:t>
        <a:bodyPr/>
        <a:lstStyle/>
        <a:p>
          <a:endParaRPr lang="ru-RU"/>
        </a:p>
      </dgm:t>
    </dgm:pt>
    <dgm:pt modelId="{9EA3BFFC-B22A-49BD-BFB6-95E27255FFC1}">
      <dgm:prSet phldrT="[Текст]"/>
      <dgm:spPr/>
      <dgm:t>
        <a:bodyPr/>
        <a:lstStyle/>
        <a:p>
          <a:r>
            <a:rPr lang="en-US" dirty="0" smtClean="0"/>
            <a:t>Microsoft Paint</a:t>
          </a:r>
          <a:endParaRPr lang="ru-RU" dirty="0"/>
        </a:p>
      </dgm:t>
    </dgm:pt>
    <dgm:pt modelId="{75A267C5-2592-4612-B25B-BD5B822B55C1}" type="parTrans" cxnId="{6B4B3E41-9166-4119-B332-74FC4C04F63A}">
      <dgm:prSet/>
      <dgm:spPr/>
      <dgm:t>
        <a:bodyPr/>
        <a:lstStyle/>
        <a:p>
          <a:endParaRPr lang="ru-RU"/>
        </a:p>
      </dgm:t>
    </dgm:pt>
    <dgm:pt modelId="{45A0469C-6729-4F60-AEDE-55D35090EB99}" type="sibTrans" cxnId="{6B4B3E41-9166-4119-B332-74FC4C04F63A}">
      <dgm:prSet/>
      <dgm:spPr/>
      <dgm:t>
        <a:bodyPr/>
        <a:lstStyle/>
        <a:p>
          <a:endParaRPr lang="ru-RU"/>
        </a:p>
      </dgm:t>
    </dgm:pt>
    <dgm:pt modelId="{3F4BBDDE-6BEA-4EC5-963D-DFD2DA4AF64A}">
      <dgm:prSet phldrT="[Текст]"/>
      <dgm:spPr/>
      <dgm:t>
        <a:bodyPr/>
        <a:lstStyle/>
        <a:p>
          <a:r>
            <a:rPr lang="en-US" dirty="0" smtClean="0"/>
            <a:t>Adobe Photoshop</a:t>
          </a:r>
          <a:endParaRPr lang="ru-RU" dirty="0"/>
        </a:p>
      </dgm:t>
    </dgm:pt>
    <dgm:pt modelId="{A9ECA6CD-63CB-49C4-AFC0-0E287841F4C6}" type="parTrans" cxnId="{7ACCA7AC-2402-4928-9739-B60E328CAD39}">
      <dgm:prSet/>
      <dgm:spPr/>
      <dgm:t>
        <a:bodyPr/>
        <a:lstStyle/>
        <a:p>
          <a:endParaRPr lang="ru-RU"/>
        </a:p>
      </dgm:t>
    </dgm:pt>
    <dgm:pt modelId="{B30235B3-FE52-47D0-888E-E96198E9903B}" type="sibTrans" cxnId="{7ACCA7AC-2402-4928-9739-B60E328CAD39}">
      <dgm:prSet/>
      <dgm:spPr/>
      <dgm:t>
        <a:bodyPr/>
        <a:lstStyle/>
        <a:p>
          <a:endParaRPr lang="ru-RU"/>
        </a:p>
      </dgm:t>
    </dgm:pt>
    <dgm:pt modelId="{75739685-3421-4920-B803-4392A848791B}">
      <dgm:prSet phldrT="[Текст]"/>
      <dgm:spPr/>
      <dgm:t>
        <a:bodyPr/>
        <a:lstStyle/>
        <a:p>
          <a:r>
            <a:rPr lang="uk-UA" dirty="0" smtClean="0"/>
            <a:t>Векторні редактори</a:t>
          </a:r>
          <a:endParaRPr lang="ru-RU" dirty="0"/>
        </a:p>
      </dgm:t>
    </dgm:pt>
    <dgm:pt modelId="{0B17D650-CA9C-43DF-BDB6-4F60146ECA0C}" type="parTrans" cxnId="{444A9BB8-D3C8-48DE-9169-64281F6F63B1}">
      <dgm:prSet/>
      <dgm:spPr/>
      <dgm:t>
        <a:bodyPr/>
        <a:lstStyle/>
        <a:p>
          <a:endParaRPr lang="ru-RU"/>
        </a:p>
      </dgm:t>
    </dgm:pt>
    <dgm:pt modelId="{28D930B0-D747-48D7-962D-047A2F914968}" type="sibTrans" cxnId="{444A9BB8-D3C8-48DE-9169-64281F6F63B1}">
      <dgm:prSet/>
      <dgm:spPr/>
      <dgm:t>
        <a:bodyPr/>
        <a:lstStyle/>
        <a:p>
          <a:endParaRPr lang="ru-RU"/>
        </a:p>
      </dgm:t>
    </dgm:pt>
    <dgm:pt modelId="{50CE4DAF-7A4F-44F8-9637-F32840165A58}">
      <dgm:prSet phldrT="[Текст]"/>
      <dgm:spPr/>
      <dgm:t>
        <a:bodyPr/>
        <a:lstStyle/>
        <a:p>
          <a:r>
            <a:rPr lang="en-US" dirty="0" smtClean="0"/>
            <a:t>Adobe Illustrator</a:t>
          </a:r>
          <a:endParaRPr lang="ru-RU" dirty="0"/>
        </a:p>
      </dgm:t>
    </dgm:pt>
    <dgm:pt modelId="{1B5DCCA2-86F6-418D-A2D5-C6AB6E4EF777}" type="parTrans" cxnId="{B583BCC2-BBA4-40BA-A16A-156BA9EF8FCC}">
      <dgm:prSet/>
      <dgm:spPr/>
      <dgm:t>
        <a:bodyPr/>
        <a:lstStyle/>
        <a:p>
          <a:endParaRPr lang="ru-RU"/>
        </a:p>
      </dgm:t>
    </dgm:pt>
    <dgm:pt modelId="{8E00980E-5CFA-4539-B3D1-B9A6AA9C95AC}" type="sibTrans" cxnId="{B583BCC2-BBA4-40BA-A16A-156BA9EF8FCC}">
      <dgm:prSet/>
      <dgm:spPr/>
      <dgm:t>
        <a:bodyPr/>
        <a:lstStyle/>
        <a:p>
          <a:endParaRPr lang="ru-RU"/>
        </a:p>
      </dgm:t>
    </dgm:pt>
    <dgm:pt modelId="{1B0155B0-F2E7-48B9-B184-FEB7B776664E}">
      <dgm:prSet phldrT="[Текст]"/>
      <dgm:spPr/>
      <dgm:t>
        <a:bodyPr/>
        <a:lstStyle/>
        <a:p>
          <a:r>
            <a:rPr lang="en-US" dirty="0" smtClean="0"/>
            <a:t>CorelDraw</a:t>
          </a:r>
          <a:endParaRPr lang="ru-RU" dirty="0"/>
        </a:p>
      </dgm:t>
    </dgm:pt>
    <dgm:pt modelId="{A90A0386-BE6B-49A6-B779-066687294860}" type="parTrans" cxnId="{2D6D8969-B0FD-4C93-83C4-E687C1989D7A}">
      <dgm:prSet/>
      <dgm:spPr/>
      <dgm:t>
        <a:bodyPr/>
        <a:lstStyle/>
        <a:p>
          <a:endParaRPr lang="ru-RU"/>
        </a:p>
      </dgm:t>
    </dgm:pt>
    <dgm:pt modelId="{28F6E039-555B-4FF4-827B-098B4843D502}" type="sibTrans" cxnId="{2D6D8969-B0FD-4C93-83C4-E687C1989D7A}">
      <dgm:prSet/>
      <dgm:spPr/>
      <dgm:t>
        <a:bodyPr/>
        <a:lstStyle/>
        <a:p>
          <a:endParaRPr lang="ru-RU"/>
        </a:p>
      </dgm:t>
    </dgm:pt>
    <dgm:pt modelId="{D57ECA9F-4DC1-4296-B997-6E62CFCDB800}">
      <dgm:prSet phldrT="[Текст]"/>
      <dgm:spPr/>
      <dgm:t>
        <a:bodyPr/>
        <a:lstStyle/>
        <a:p>
          <a:r>
            <a:rPr lang="uk-UA" dirty="0" smtClean="0"/>
            <a:t>Тривимірні графічні редактори</a:t>
          </a:r>
          <a:endParaRPr lang="ru-RU" dirty="0"/>
        </a:p>
      </dgm:t>
    </dgm:pt>
    <dgm:pt modelId="{00274CB6-4250-48F2-9DED-A206A984067D}" type="parTrans" cxnId="{22578793-4EE4-4A8A-AE19-EDAFB38CE08F}">
      <dgm:prSet/>
      <dgm:spPr/>
      <dgm:t>
        <a:bodyPr/>
        <a:lstStyle/>
        <a:p>
          <a:endParaRPr lang="ru-RU"/>
        </a:p>
      </dgm:t>
    </dgm:pt>
    <dgm:pt modelId="{F373A315-9F4C-47EF-88A7-D11E6F33785F}" type="sibTrans" cxnId="{22578793-4EE4-4A8A-AE19-EDAFB38CE08F}">
      <dgm:prSet/>
      <dgm:spPr/>
      <dgm:t>
        <a:bodyPr/>
        <a:lstStyle/>
        <a:p>
          <a:endParaRPr lang="ru-RU"/>
        </a:p>
      </dgm:t>
    </dgm:pt>
    <dgm:pt modelId="{EEFF5C9A-B316-4A25-A963-D18C2B209992}">
      <dgm:prSet phldrT="[Текст]"/>
      <dgm:spPr/>
      <dgm:t>
        <a:bodyPr/>
        <a:lstStyle/>
        <a:p>
          <a:r>
            <a:rPr lang="en-US" dirty="0" smtClean="0"/>
            <a:t>3d-Studio</a:t>
          </a:r>
          <a:endParaRPr lang="ru-RU" dirty="0"/>
        </a:p>
      </dgm:t>
    </dgm:pt>
    <dgm:pt modelId="{3871603F-5270-4961-8B43-5442D0873595}" type="parTrans" cxnId="{B0A825F9-F05D-406F-A61A-CC4F81B6FAA6}">
      <dgm:prSet/>
      <dgm:spPr/>
      <dgm:t>
        <a:bodyPr/>
        <a:lstStyle/>
        <a:p>
          <a:endParaRPr lang="ru-RU"/>
        </a:p>
      </dgm:t>
    </dgm:pt>
    <dgm:pt modelId="{12C33331-8627-4388-A590-D934E659AF79}" type="sibTrans" cxnId="{B0A825F9-F05D-406F-A61A-CC4F81B6FAA6}">
      <dgm:prSet/>
      <dgm:spPr/>
      <dgm:t>
        <a:bodyPr/>
        <a:lstStyle/>
        <a:p>
          <a:endParaRPr lang="ru-RU"/>
        </a:p>
      </dgm:t>
    </dgm:pt>
    <dgm:pt modelId="{1BA8B049-B94F-4FDF-962E-436BE8DD6CC9}" type="pres">
      <dgm:prSet presAssocID="{24D11E3A-E9D6-4781-ABBB-693C96ED0771}" presName="Name0" presStyleCnt="0">
        <dgm:presLayoutVars>
          <dgm:dir/>
          <dgm:animLvl val="lvl"/>
          <dgm:resizeHandles val="exact"/>
        </dgm:presLayoutVars>
      </dgm:prSet>
      <dgm:spPr/>
      <dgm:t>
        <a:bodyPr/>
        <a:lstStyle/>
        <a:p>
          <a:endParaRPr lang="ru-RU"/>
        </a:p>
      </dgm:t>
    </dgm:pt>
    <dgm:pt modelId="{DC0D1273-D1F5-4502-BD05-80EB4D217946}" type="pres">
      <dgm:prSet presAssocID="{31DD76E1-D3E8-4238-93A5-F7B502D7755B}" presName="composite" presStyleCnt="0"/>
      <dgm:spPr/>
    </dgm:pt>
    <dgm:pt modelId="{78F4ACCF-1A26-4803-8669-9D397FFE0311}" type="pres">
      <dgm:prSet presAssocID="{31DD76E1-D3E8-4238-93A5-F7B502D7755B}" presName="parTx" presStyleLbl="alignNode1" presStyleIdx="0" presStyleCnt="3">
        <dgm:presLayoutVars>
          <dgm:chMax val="0"/>
          <dgm:chPref val="0"/>
          <dgm:bulletEnabled val="1"/>
        </dgm:presLayoutVars>
      </dgm:prSet>
      <dgm:spPr/>
      <dgm:t>
        <a:bodyPr/>
        <a:lstStyle/>
        <a:p>
          <a:endParaRPr lang="ru-RU"/>
        </a:p>
      </dgm:t>
    </dgm:pt>
    <dgm:pt modelId="{07D74A60-392F-4C4F-A5EE-F9D63E3297E8}" type="pres">
      <dgm:prSet presAssocID="{31DD76E1-D3E8-4238-93A5-F7B502D7755B}" presName="desTx" presStyleLbl="alignAccFollowNode1" presStyleIdx="0" presStyleCnt="3">
        <dgm:presLayoutVars>
          <dgm:bulletEnabled val="1"/>
        </dgm:presLayoutVars>
      </dgm:prSet>
      <dgm:spPr/>
      <dgm:t>
        <a:bodyPr/>
        <a:lstStyle/>
        <a:p>
          <a:endParaRPr lang="ru-RU"/>
        </a:p>
      </dgm:t>
    </dgm:pt>
    <dgm:pt modelId="{AA09FA4F-64BC-46FF-B1C4-64A28D4ADA39}" type="pres">
      <dgm:prSet presAssocID="{488BB898-C2C8-45A3-8FA8-551EE9858B12}" presName="space" presStyleCnt="0"/>
      <dgm:spPr/>
    </dgm:pt>
    <dgm:pt modelId="{8DB82A93-32B3-4A2D-9ED9-087343B9210B}" type="pres">
      <dgm:prSet presAssocID="{75739685-3421-4920-B803-4392A848791B}" presName="composite" presStyleCnt="0"/>
      <dgm:spPr/>
    </dgm:pt>
    <dgm:pt modelId="{5D34FA70-CC7C-43DA-915E-1DCC913C7F52}" type="pres">
      <dgm:prSet presAssocID="{75739685-3421-4920-B803-4392A848791B}" presName="parTx" presStyleLbl="alignNode1" presStyleIdx="1" presStyleCnt="3">
        <dgm:presLayoutVars>
          <dgm:chMax val="0"/>
          <dgm:chPref val="0"/>
          <dgm:bulletEnabled val="1"/>
        </dgm:presLayoutVars>
      </dgm:prSet>
      <dgm:spPr/>
      <dgm:t>
        <a:bodyPr/>
        <a:lstStyle/>
        <a:p>
          <a:endParaRPr lang="ru-RU"/>
        </a:p>
      </dgm:t>
    </dgm:pt>
    <dgm:pt modelId="{A0C57E0B-A90C-492A-B38D-E26CF5B3CF24}" type="pres">
      <dgm:prSet presAssocID="{75739685-3421-4920-B803-4392A848791B}" presName="desTx" presStyleLbl="alignAccFollowNode1" presStyleIdx="1" presStyleCnt="3">
        <dgm:presLayoutVars>
          <dgm:bulletEnabled val="1"/>
        </dgm:presLayoutVars>
      </dgm:prSet>
      <dgm:spPr/>
      <dgm:t>
        <a:bodyPr/>
        <a:lstStyle/>
        <a:p>
          <a:endParaRPr lang="ru-RU"/>
        </a:p>
      </dgm:t>
    </dgm:pt>
    <dgm:pt modelId="{A4F42C6E-EB7A-47D0-9D18-59785BA07954}" type="pres">
      <dgm:prSet presAssocID="{28D930B0-D747-48D7-962D-047A2F914968}" presName="space" presStyleCnt="0"/>
      <dgm:spPr/>
    </dgm:pt>
    <dgm:pt modelId="{B39EB729-9F17-4CD1-AAB5-284F11477426}" type="pres">
      <dgm:prSet presAssocID="{D57ECA9F-4DC1-4296-B997-6E62CFCDB800}" presName="composite" presStyleCnt="0"/>
      <dgm:spPr/>
    </dgm:pt>
    <dgm:pt modelId="{B5020A99-9820-45D5-9A58-3B71EDCF36A3}" type="pres">
      <dgm:prSet presAssocID="{D57ECA9F-4DC1-4296-B997-6E62CFCDB800}" presName="parTx" presStyleLbl="alignNode1" presStyleIdx="2" presStyleCnt="3">
        <dgm:presLayoutVars>
          <dgm:chMax val="0"/>
          <dgm:chPref val="0"/>
          <dgm:bulletEnabled val="1"/>
        </dgm:presLayoutVars>
      </dgm:prSet>
      <dgm:spPr/>
      <dgm:t>
        <a:bodyPr/>
        <a:lstStyle/>
        <a:p>
          <a:endParaRPr lang="ru-RU"/>
        </a:p>
      </dgm:t>
    </dgm:pt>
    <dgm:pt modelId="{C7AF3A54-A205-464F-9D7F-C6658C017952}" type="pres">
      <dgm:prSet presAssocID="{D57ECA9F-4DC1-4296-B997-6E62CFCDB800}" presName="desTx" presStyleLbl="alignAccFollowNode1" presStyleIdx="2" presStyleCnt="3">
        <dgm:presLayoutVars>
          <dgm:bulletEnabled val="1"/>
        </dgm:presLayoutVars>
      </dgm:prSet>
      <dgm:spPr/>
      <dgm:t>
        <a:bodyPr/>
        <a:lstStyle/>
        <a:p>
          <a:endParaRPr lang="ru-RU"/>
        </a:p>
      </dgm:t>
    </dgm:pt>
  </dgm:ptLst>
  <dgm:cxnLst>
    <dgm:cxn modelId="{7ACCA7AC-2402-4928-9739-B60E328CAD39}" srcId="{31DD76E1-D3E8-4238-93A5-F7B502D7755B}" destId="{3F4BBDDE-6BEA-4EC5-963D-DFD2DA4AF64A}" srcOrd="1" destOrd="0" parTransId="{A9ECA6CD-63CB-49C4-AFC0-0E287841F4C6}" sibTransId="{B30235B3-FE52-47D0-888E-E96198E9903B}"/>
    <dgm:cxn modelId="{FE921458-556D-4332-8AC4-F81D3EA3E2D0}" type="presOf" srcId="{1B0155B0-F2E7-48B9-B184-FEB7B776664E}" destId="{A0C57E0B-A90C-492A-B38D-E26CF5B3CF24}" srcOrd="0" destOrd="1" presId="urn:microsoft.com/office/officeart/2005/8/layout/hList1"/>
    <dgm:cxn modelId="{89C721B3-0C87-4719-858A-C14386BA8D81}" srcId="{24D11E3A-E9D6-4781-ABBB-693C96ED0771}" destId="{31DD76E1-D3E8-4238-93A5-F7B502D7755B}" srcOrd="0" destOrd="0" parTransId="{9D532FD6-E2A3-43BB-93A2-74FBB789881D}" sibTransId="{488BB898-C2C8-45A3-8FA8-551EE9858B12}"/>
    <dgm:cxn modelId="{444A9BB8-D3C8-48DE-9169-64281F6F63B1}" srcId="{24D11E3A-E9D6-4781-ABBB-693C96ED0771}" destId="{75739685-3421-4920-B803-4392A848791B}" srcOrd="1" destOrd="0" parTransId="{0B17D650-CA9C-43DF-BDB6-4F60146ECA0C}" sibTransId="{28D930B0-D747-48D7-962D-047A2F914968}"/>
    <dgm:cxn modelId="{6B4B3E41-9166-4119-B332-74FC4C04F63A}" srcId="{31DD76E1-D3E8-4238-93A5-F7B502D7755B}" destId="{9EA3BFFC-B22A-49BD-BFB6-95E27255FFC1}" srcOrd="0" destOrd="0" parTransId="{75A267C5-2592-4612-B25B-BD5B822B55C1}" sibTransId="{45A0469C-6729-4F60-AEDE-55D35090EB99}"/>
    <dgm:cxn modelId="{2D6D8969-B0FD-4C93-83C4-E687C1989D7A}" srcId="{75739685-3421-4920-B803-4392A848791B}" destId="{1B0155B0-F2E7-48B9-B184-FEB7B776664E}" srcOrd="1" destOrd="0" parTransId="{A90A0386-BE6B-49A6-B779-066687294860}" sibTransId="{28F6E039-555B-4FF4-827B-098B4843D502}"/>
    <dgm:cxn modelId="{B0A825F9-F05D-406F-A61A-CC4F81B6FAA6}" srcId="{D57ECA9F-4DC1-4296-B997-6E62CFCDB800}" destId="{EEFF5C9A-B316-4A25-A963-D18C2B209992}" srcOrd="0" destOrd="0" parTransId="{3871603F-5270-4961-8B43-5442D0873595}" sibTransId="{12C33331-8627-4388-A590-D934E659AF79}"/>
    <dgm:cxn modelId="{8E61C285-EA14-4A4E-9F96-E4536D50DABF}" type="presOf" srcId="{D57ECA9F-4DC1-4296-B997-6E62CFCDB800}" destId="{B5020A99-9820-45D5-9A58-3B71EDCF36A3}" srcOrd="0" destOrd="0" presId="urn:microsoft.com/office/officeart/2005/8/layout/hList1"/>
    <dgm:cxn modelId="{086BD353-5DF1-47D3-98A4-87E0CF67018D}" type="presOf" srcId="{31DD76E1-D3E8-4238-93A5-F7B502D7755B}" destId="{78F4ACCF-1A26-4803-8669-9D397FFE0311}" srcOrd="0" destOrd="0" presId="urn:microsoft.com/office/officeart/2005/8/layout/hList1"/>
    <dgm:cxn modelId="{F68D2782-D02E-4756-9136-AE7A4FBAC187}" type="presOf" srcId="{24D11E3A-E9D6-4781-ABBB-693C96ED0771}" destId="{1BA8B049-B94F-4FDF-962E-436BE8DD6CC9}" srcOrd="0" destOrd="0" presId="urn:microsoft.com/office/officeart/2005/8/layout/hList1"/>
    <dgm:cxn modelId="{3549F29F-D52C-401C-A875-6D163F1C0741}" type="presOf" srcId="{50CE4DAF-7A4F-44F8-9637-F32840165A58}" destId="{A0C57E0B-A90C-492A-B38D-E26CF5B3CF24}" srcOrd="0" destOrd="0" presId="urn:microsoft.com/office/officeart/2005/8/layout/hList1"/>
    <dgm:cxn modelId="{C57ADA01-AFD1-450B-BBF3-58AF4D33121F}" type="presOf" srcId="{EEFF5C9A-B316-4A25-A963-D18C2B209992}" destId="{C7AF3A54-A205-464F-9D7F-C6658C017952}" srcOrd="0" destOrd="0" presId="urn:microsoft.com/office/officeart/2005/8/layout/hList1"/>
    <dgm:cxn modelId="{23A1052D-9BE9-4069-BD43-CEB59DF91344}" type="presOf" srcId="{9EA3BFFC-B22A-49BD-BFB6-95E27255FFC1}" destId="{07D74A60-392F-4C4F-A5EE-F9D63E3297E8}" srcOrd="0" destOrd="0" presId="urn:microsoft.com/office/officeart/2005/8/layout/hList1"/>
    <dgm:cxn modelId="{B583BCC2-BBA4-40BA-A16A-156BA9EF8FCC}" srcId="{75739685-3421-4920-B803-4392A848791B}" destId="{50CE4DAF-7A4F-44F8-9637-F32840165A58}" srcOrd="0" destOrd="0" parTransId="{1B5DCCA2-86F6-418D-A2D5-C6AB6E4EF777}" sibTransId="{8E00980E-5CFA-4539-B3D1-B9A6AA9C95AC}"/>
    <dgm:cxn modelId="{2B68AEF4-24BF-4121-9A63-E8A5FA1D4D53}" type="presOf" srcId="{75739685-3421-4920-B803-4392A848791B}" destId="{5D34FA70-CC7C-43DA-915E-1DCC913C7F52}" srcOrd="0" destOrd="0" presId="urn:microsoft.com/office/officeart/2005/8/layout/hList1"/>
    <dgm:cxn modelId="{5FAD5FBF-AAF2-4D57-93AB-A69C60296CD8}" type="presOf" srcId="{3F4BBDDE-6BEA-4EC5-963D-DFD2DA4AF64A}" destId="{07D74A60-392F-4C4F-A5EE-F9D63E3297E8}" srcOrd="0" destOrd="1" presId="urn:microsoft.com/office/officeart/2005/8/layout/hList1"/>
    <dgm:cxn modelId="{22578793-4EE4-4A8A-AE19-EDAFB38CE08F}" srcId="{24D11E3A-E9D6-4781-ABBB-693C96ED0771}" destId="{D57ECA9F-4DC1-4296-B997-6E62CFCDB800}" srcOrd="2" destOrd="0" parTransId="{00274CB6-4250-48F2-9DED-A206A984067D}" sibTransId="{F373A315-9F4C-47EF-88A7-D11E6F33785F}"/>
    <dgm:cxn modelId="{7DC7E1C2-1581-455E-AE4A-F4E477A6F188}" type="presParOf" srcId="{1BA8B049-B94F-4FDF-962E-436BE8DD6CC9}" destId="{DC0D1273-D1F5-4502-BD05-80EB4D217946}" srcOrd="0" destOrd="0" presId="urn:microsoft.com/office/officeart/2005/8/layout/hList1"/>
    <dgm:cxn modelId="{BD734AA7-836B-4890-A67A-9A45299BBAF1}" type="presParOf" srcId="{DC0D1273-D1F5-4502-BD05-80EB4D217946}" destId="{78F4ACCF-1A26-4803-8669-9D397FFE0311}" srcOrd="0" destOrd="0" presId="urn:microsoft.com/office/officeart/2005/8/layout/hList1"/>
    <dgm:cxn modelId="{3DC5CBEB-3F78-4B23-954C-3FAAFC1B8F37}" type="presParOf" srcId="{DC0D1273-D1F5-4502-BD05-80EB4D217946}" destId="{07D74A60-392F-4C4F-A5EE-F9D63E3297E8}" srcOrd="1" destOrd="0" presId="urn:microsoft.com/office/officeart/2005/8/layout/hList1"/>
    <dgm:cxn modelId="{0DBE7138-D65B-4CEA-994C-259FB0ED0F7D}" type="presParOf" srcId="{1BA8B049-B94F-4FDF-962E-436BE8DD6CC9}" destId="{AA09FA4F-64BC-46FF-B1C4-64A28D4ADA39}" srcOrd="1" destOrd="0" presId="urn:microsoft.com/office/officeart/2005/8/layout/hList1"/>
    <dgm:cxn modelId="{6588EBFD-9B0A-41E9-BFCC-04F0F8477EE1}" type="presParOf" srcId="{1BA8B049-B94F-4FDF-962E-436BE8DD6CC9}" destId="{8DB82A93-32B3-4A2D-9ED9-087343B9210B}" srcOrd="2" destOrd="0" presId="urn:microsoft.com/office/officeart/2005/8/layout/hList1"/>
    <dgm:cxn modelId="{CF1AEFF3-6412-4D13-9814-083954CF6CFC}" type="presParOf" srcId="{8DB82A93-32B3-4A2D-9ED9-087343B9210B}" destId="{5D34FA70-CC7C-43DA-915E-1DCC913C7F52}" srcOrd="0" destOrd="0" presId="urn:microsoft.com/office/officeart/2005/8/layout/hList1"/>
    <dgm:cxn modelId="{78A1C888-FC81-42AE-BBA9-833E0F9F8436}" type="presParOf" srcId="{8DB82A93-32B3-4A2D-9ED9-087343B9210B}" destId="{A0C57E0B-A90C-492A-B38D-E26CF5B3CF24}" srcOrd="1" destOrd="0" presId="urn:microsoft.com/office/officeart/2005/8/layout/hList1"/>
    <dgm:cxn modelId="{20FEEBAE-61D5-4F63-81EF-69865611D32C}" type="presParOf" srcId="{1BA8B049-B94F-4FDF-962E-436BE8DD6CC9}" destId="{A4F42C6E-EB7A-47D0-9D18-59785BA07954}" srcOrd="3" destOrd="0" presId="urn:microsoft.com/office/officeart/2005/8/layout/hList1"/>
    <dgm:cxn modelId="{FFA06B92-EBF8-411C-86E5-207CEEF5F856}" type="presParOf" srcId="{1BA8B049-B94F-4FDF-962E-436BE8DD6CC9}" destId="{B39EB729-9F17-4CD1-AAB5-284F11477426}" srcOrd="4" destOrd="0" presId="urn:microsoft.com/office/officeart/2005/8/layout/hList1"/>
    <dgm:cxn modelId="{B964D2FD-1643-44A9-9221-52EB6EFE8161}" type="presParOf" srcId="{B39EB729-9F17-4CD1-AAB5-284F11477426}" destId="{B5020A99-9820-45D5-9A58-3B71EDCF36A3}" srcOrd="0" destOrd="0" presId="urn:microsoft.com/office/officeart/2005/8/layout/hList1"/>
    <dgm:cxn modelId="{49FF0C99-6C68-4641-A3EE-8880B12E406E}" type="presParOf" srcId="{B39EB729-9F17-4CD1-AAB5-284F11477426}" destId="{C7AF3A54-A205-464F-9D7F-C6658C017952}"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80DB57-0228-4EA3-A58B-958FB23BFC38}" type="doc">
      <dgm:prSet loTypeId="urn:microsoft.com/office/officeart/2005/8/layout/pList2" loCatId="list" qsTypeId="urn:microsoft.com/office/officeart/2005/8/quickstyle/simple1" qsCatId="simple" csTypeId="urn:microsoft.com/office/officeart/2005/8/colors/accent1_1" csCatId="accent1" phldr="1"/>
      <dgm:spPr/>
    </dgm:pt>
    <dgm:pt modelId="{F9459CF7-FF68-4336-8AC8-DF390943FEA0}">
      <dgm:prSet phldrT="[Текст]"/>
      <dgm:spPr/>
      <dgm:t>
        <a:bodyPr/>
        <a:lstStyle/>
        <a:p>
          <a:r>
            <a:rPr lang="en-US" dirty="0" smtClean="0"/>
            <a:t>BMP (Bitmap)</a:t>
          </a:r>
          <a:endParaRPr lang="ru-RU" dirty="0"/>
        </a:p>
      </dgm:t>
    </dgm:pt>
    <dgm:pt modelId="{1586CAD6-12DE-460A-A51D-8790B8BCC349}" type="parTrans" cxnId="{7A1B7B46-A138-4E4D-A50D-660EAE9DBB8C}">
      <dgm:prSet/>
      <dgm:spPr/>
      <dgm:t>
        <a:bodyPr/>
        <a:lstStyle/>
        <a:p>
          <a:endParaRPr lang="ru-RU"/>
        </a:p>
      </dgm:t>
    </dgm:pt>
    <dgm:pt modelId="{7B85C532-4FEF-4B55-94F8-6FF12EB11BF1}" type="sibTrans" cxnId="{7A1B7B46-A138-4E4D-A50D-660EAE9DBB8C}">
      <dgm:prSet/>
      <dgm:spPr/>
      <dgm:t>
        <a:bodyPr/>
        <a:lstStyle/>
        <a:p>
          <a:endParaRPr lang="ru-RU"/>
        </a:p>
      </dgm:t>
    </dgm:pt>
    <dgm:pt modelId="{6F3FC856-452A-4E88-A4CE-4D3EE2848A6F}">
      <dgm:prSet phldrT="[Текст]"/>
      <dgm:spPr/>
      <dgm:t>
        <a:bodyPr/>
        <a:lstStyle/>
        <a:p>
          <a:r>
            <a:rPr lang="en-US" dirty="0" smtClean="0"/>
            <a:t>GIF (CompuServe Graphics Interchange Format)</a:t>
          </a:r>
          <a:endParaRPr lang="ru-RU" dirty="0"/>
        </a:p>
      </dgm:t>
    </dgm:pt>
    <dgm:pt modelId="{C51759BB-84B1-4B3B-BDD9-D87F9C397F54}" type="parTrans" cxnId="{B84F3B43-8637-449D-924F-61363A22BC3D}">
      <dgm:prSet/>
      <dgm:spPr/>
      <dgm:t>
        <a:bodyPr/>
        <a:lstStyle/>
        <a:p>
          <a:endParaRPr lang="ru-RU"/>
        </a:p>
      </dgm:t>
    </dgm:pt>
    <dgm:pt modelId="{9AF9F810-C7D0-40AD-88C5-EB7A4E680618}" type="sibTrans" cxnId="{B84F3B43-8637-449D-924F-61363A22BC3D}">
      <dgm:prSet/>
      <dgm:spPr/>
      <dgm:t>
        <a:bodyPr/>
        <a:lstStyle/>
        <a:p>
          <a:endParaRPr lang="ru-RU"/>
        </a:p>
      </dgm:t>
    </dgm:pt>
    <dgm:pt modelId="{1803194E-902D-4EDE-AE53-616E4DDF30A7}">
      <dgm:prSet phldrT="[Текст]"/>
      <dgm:spPr/>
      <dgm:t>
        <a:bodyPr/>
        <a:lstStyle/>
        <a:p>
          <a:r>
            <a:rPr lang="en-US" dirty="0" smtClean="0"/>
            <a:t>JPEG (Join  Photographic Experts Group)</a:t>
          </a:r>
          <a:endParaRPr lang="ru-RU" dirty="0"/>
        </a:p>
      </dgm:t>
    </dgm:pt>
    <dgm:pt modelId="{1BC48225-6E22-4A8F-BDEE-39FE41C5F09B}" type="parTrans" cxnId="{884C340F-D624-44A6-99D3-D2E67998CA5A}">
      <dgm:prSet/>
      <dgm:spPr/>
      <dgm:t>
        <a:bodyPr/>
        <a:lstStyle/>
        <a:p>
          <a:endParaRPr lang="ru-RU"/>
        </a:p>
      </dgm:t>
    </dgm:pt>
    <dgm:pt modelId="{CB9E52B8-DBD0-4CCC-9EDA-D2513BEE8975}" type="sibTrans" cxnId="{884C340F-D624-44A6-99D3-D2E67998CA5A}">
      <dgm:prSet/>
      <dgm:spPr/>
      <dgm:t>
        <a:bodyPr/>
        <a:lstStyle/>
        <a:p>
          <a:endParaRPr lang="ru-RU"/>
        </a:p>
      </dgm:t>
    </dgm:pt>
    <dgm:pt modelId="{A76D28C8-272B-4043-9417-69CB3DC08AB7}">
      <dgm:prSet phldrT="[Текст]"/>
      <dgm:spPr/>
      <dgm:t>
        <a:bodyPr/>
        <a:lstStyle/>
        <a:p>
          <a:r>
            <a:rPr lang="en-US" dirty="0" smtClean="0"/>
            <a:t>PNG (Portable Network Graphics)</a:t>
          </a:r>
          <a:endParaRPr lang="ru-RU" dirty="0"/>
        </a:p>
      </dgm:t>
    </dgm:pt>
    <dgm:pt modelId="{9B9ABFC2-A84B-496F-9B8F-5A6098D07825}" type="parTrans" cxnId="{D3DA9A0C-2832-4692-B9D6-09913692BDFA}">
      <dgm:prSet/>
      <dgm:spPr/>
      <dgm:t>
        <a:bodyPr/>
        <a:lstStyle/>
        <a:p>
          <a:endParaRPr lang="ru-RU"/>
        </a:p>
      </dgm:t>
    </dgm:pt>
    <dgm:pt modelId="{DD840C2C-867A-490F-AAE7-834C2D128DC5}" type="sibTrans" cxnId="{D3DA9A0C-2832-4692-B9D6-09913692BDFA}">
      <dgm:prSet/>
      <dgm:spPr/>
      <dgm:t>
        <a:bodyPr/>
        <a:lstStyle/>
        <a:p>
          <a:endParaRPr lang="ru-RU"/>
        </a:p>
      </dgm:t>
    </dgm:pt>
    <dgm:pt modelId="{FDF42EA9-9610-4A27-BA28-9DEA99464D69}">
      <dgm:prSet phldrT="[Текст]"/>
      <dgm:spPr/>
      <dgm:t>
        <a:bodyPr/>
        <a:lstStyle/>
        <a:p>
          <a:r>
            <a:rPr lang="en-US" dirty="0" smtClean="0"/>
            <a:t>TIFF (Tagged Image File Format)</a:t>
          </a:r>
          <a:endParaRPr lang="ru-RU" dirty="0"/>
        </a:p>
      </dgm:t>
    </dgm:pt>
    <dgm:pt modelId="{A2D8465D-F78D-4BC1-9D73-1CEE43503498}" type="parTrans" cxnId="{A02E19EC-4557-474F-9DCB-9414D3C80AFE}">
      <dgm:prSet/>
      <dgm:spPr/>
      <dgm:t>
        <a:bodyPr/>
        <a:lstStyle/>
        <a:p>
          <a:endParaRPr lang="ru-RU"/>
        </a:p>
      </dgm:t>
    </dgm:pt>
    <dgm:pt modelId="{DC7FA456-745D-4140-9769-3C6636D9E58D}" type="sibTrans" cxnId="{A02E19EC-4557-474F-9DCB-9414D3C80AFE}">
      <dgm:prSet/>
      <dgm:spPr/>
      <dgm:t>
        <a:bodyPr/>
        <a:lstStyle/>
        <a:p>
          <a:endParaRPr lang="ru-RU"/>
        </a:p>
      </dgm:t>
    </dgm:pt>
    <dgm:pt modelId="{134CAAD7-9400-41E4-A85A-E185BB4AFD9F}" type="pres">
      <dgm:prSet presAssocID="{1580DB57-0228-4EA3-A58B-958FB23BFC38}" presName="Name0" presStyleCnt="0">
        <dgm:presLayoutVars>
          <dgm:dir/>
          <dgm:resizeHandles val="exact"/>
        </dgm:presLayoutVars>
      </dgm:prSet>
      <dgm:spPr/>
    </dgm:pt>
    <dgm:pt modelId="{3C4DE24B-7353-4CD2-B8B4-AADE20643E53}" type="pres">
      <dgm:prSet presAssocID="{1580DB57-0228-4EA3-A58B-958FB23BFC38}" presName="bkgdShp" presStyleLbl="alignAccFollowNode1" presStyleIdx="0" presStyleCnt="1"/>
      <dgm:spPr/>
    </dgm:pt>
    <dgm:pt modelId="{C91E0A11-B4EA-4881-A57C-E1757E906341}" type="pres">
      <dgm:prSet presAssocID="{1580DB57-0228-4EA3-A58B-958FB23BFC38}" presName="linComp" presStyleCnt="0"/>
      <dgm:spPr/>
    </dgm:pt>
    <dgm:pt modelId="{6396CE11-6BE8-4324-9FF4-7D5DC0C6C76E}" type="pres">
      <dgm:prSet presAssocID="{F9459CF7-FF68-4336-8AC8-DF390943FEA0}" presName="compNode" presStyleCnt="0"/>
      <dgm:spPr/>
    </dgm:pt>
    <dgm:pt modelId="{6122E6A9-35B9-4088-BE1F-41A5B0A26427}" type="pres">
      <dgm:prSet presAssocID="{F9459CF7-FF68-4336-8AC8-DF390943FEA0}" presName="node" presStyleLbl="node1" presStyleIdx="0" presStyleCnt="5" custLinFactNeighborX="1417" custLinFactNeighborY="-867">
        <dgm:presLayoutVars>
          <dgm:bulletEnabled val="1"/>
        </dgm:presLayoutVars>
      </dgm:prSet>
      <dgm:spPr/>
      <dgm:t>
        <a:bodyPr/>
        <a:lstStyle/>
        <a:p>
          <a:endParaRPr lang="ru-RU"/>
        </a:p>
      </dgm:t>
    </dgm:pt>
    <dgm:pt modelId="{51988E79-4D17-459F-A0DE-AE1325735BA2}" type="pres">
      <dgm:prSet presAssocID="{F9459CF7-FF68-4336-8AC8-DF390943FEA0}" presName="invisiNode" presStyleLbl="node1" presStyleIdx="0" presStyleCnt="5"/>
      <dgm:spPr/>
    </dgm:pt>
    <dgm:pt modelId="{AB64E199-FB2E-4B8F-801D-1CAED55D3A59}" type="pres">
      <dgm:prSet presAssocID="{F9459CF7-FF68-4336-8AC8-DF390943FEA0}" presName="imagNode" presStyleLbl="fgImgPlace1" presStyleIdx="0" presStyleCnt="5" custScaleX="44194" custLinFactX="100000" custLinFactNeighborX="118537" custLinFactNeighborY="1092"/>
      <dgm:spPr>
        <a:blipFill rotWithShape="0">
          <a:blip xmlns:r="http://schemas.openxmlformats.org/officeDocument/2006/relationships" r:embed="rId1"/>
          <a:stretch>
            <a:fillRect/>
          </a:stretch>
        </a:blipFill>
      </dgm:spPr>
    </dgm:pt>
    <dgm:pt modelId="{748B498E-E9D3-4089-B3EC-C577A5B9B6E5}" type="pres">
      <dgm:prSet presAssocID="{7B85C532-4FEF-4B55-94F8-6FF12EB11BF1}" presName="sibTrans" presStyleLbl="sibTrans2D1" presStyleIdx="0" presStyleCnt="0"/>
      <dgm:spPr/>
      <dgm:t>
        <a:bodyPr/>
        <a:lstStyle/>
        <a:p>
          <a:endParaRPr lang="ru-RU"/>
        </a:p>
      </dgm:t>
    </dgm:pt>
    <dgm:pt modelId="{CADD3A30-535D-4C1E-9FF9-D80C5DE333C9}" type="pres">
      <dgm:prSet presAssocID="{6F3FC856-452A-4E88-A4CE-4D3EE2848A6F}" presName="compNode" presStyleCnt="0"/>
      <dgm:spPr/>
    </dgm:pt>
    <dgm:pt modelId="{4F120E8E-A3BE-42D5-9E80-554D66DCD108}" type="pres">
      <dgm:prSet presAssocID="{6F3FC856-452A-4E88-A4CE-4D3EE2848A6F}" presName="node" presStyleLbl="node1" presStyleIdx="1" presStyleCnt="5">
        <dgm:presLayoutVars>
          <dgm:bulletEnabled val="1"/>
        </dgm:presLayoutVars>
      </dgm:prSet>
      <dgm:spPr/>
      <dgm:t>
        <a:bodyPr/>
        <a:lstStyle/>
        <a:p>
          <a:endParaRPr lang="ru-RU"/>
        </a:p>
      </dgm:t>
    </dgm:pt>
    <dgm:pt modelId="{5E517DF1-575D-4673-881F-0E472C6CA528}" type="pres">
      <dgm:prSet presAssocID="{6F3FC856-452A-4E88-A4CE-4D3EE2848A6F}" presName="invisiNode" presStyleLbl="node1" presStyleIdx="1" presStyleCnt="5"/>
      <dgm:spPr/>
    </dgm:pt>
    <dgm:pt modelId="{94E082A9-76E9-4D87-B09B-8A0108F24196}" type="pres">
      <dgm:prSet presAssocID="{6F3FC856-452A-4E88-A4CE-4D3EE2848A6F}" presName="imagNode" presStyleLbl="fgImgPlace1" presStyleIdx="1" presStyleCnt="5" custScaleX="40945"/>
      <dgm:spPr>
        <a:blipFill rotWithShape="0">
          <a:blip xmlns:r="http://schemas.openxmlformats.org/officeDocument/2006/relationships" r:embed="rId2"/>
          <a:stretch>
            <a:fillRect/>
          </a:stretch>
        </a:blipFill>
      </dgm:spPr>
      <dgm:t>
        <a:bodyPr/>
        <a:lstStyle/>
        <a:p>
          <a:endParaRPr lang="ru-RU"/>
        </a:p>
      </dgm:t>
    </dgm:pt>
    <dgm:pt modelId="{8745D400-D70A-4AC2-AED5-06FC7C50ED21}" type="pres">
      <dgm:prSet presAssocID="{9AF9F810-C7D0-40AD-88C5-EB7A4E680618}" presName="sibTrans" presStyleLbl="sibTrans2D1" presStyleIdx="0" presStyleCnt="0"/>
      <dgm:spPr/>
      <dgm:t>
        <a:bodyPr/>
        <a:lstStyle/>
        <a:p>
          <a:endParaRPr lang="ru-RU"/>
        </a:p>
      </dgm:t>
    </dgm:pt>
    <dgm:pt modelId="{AB3F43C2-A686-4DE3-8164-7433585B76A4}" type="pres">
      <dgm:prSet presAssocID="{1803194E-902D-4EDE-AE53-616E4DDF30A7}" presName="compNode" presStyleCnt="0"/>
      <dgm:spPr/>
    </dgm:pt>
    <dgm:pt modelId="{6FA92D6B-8B1C-4A99-B4EC-B4DD8FBDF6A4}" type="pres">
      <dgm:prSet presAssocID="{1803194E-902D-4EDE-AE53-616E4DDF30A7}" presName="node" presStyleLbl="node1" presStyleIdx="2" presStyleCnt="5">
        <dgm:presLayoutVars>
          <dgm:bulletEnabled val="1"/>
        </dgm:presLayoutVars>
      </dgm:prSet>
      <dgm:spPr/>
      <dgm:t>
        <a:bodyPr/>
        <a:lstStyle/>
        <a:p>
          <a:endParaRPr lang="ru-RU"/>
        </a:p>
      </dgm:t>
    </dgm:pt>
    <dgm:pt modelId="{DE7461DC-A5DB-4B13-BC94-3DC041F7305B}" type="pres">
      <dgm:prSet presAssocID="{1803194E-902D-4EDE-AE53-616E4DDF30A7}" presName="invisiNode" presStyleLbl="node1" presStyleIdx="2" presStyleCnt="5"/>
      <dgm:spPr/>
    </dgm:pt>
    <dgm:pt modelId="{34F8F891-AF1D-4270-B85A-1B08E7F8AF16}" type="pres">
      <dgm:prSet presAssocID="{1803194E-902D-4EDE-AE53-616E4DDF30A7}" presName="imagNode" presStyleLbl="fgImgPlace1" presStyleIdx="2" presStyleCnt="5" custScaleX="47120" custLinFactX="-100000" custLinFactNeighborX="-126175" custLinFactNeighborY="1092"/>
      <dgm:spPr>
        <a:blipFill rotWithShape="0">
          <a:blip xmlns:r="http://schemas.openxmlformats.org/officeDocument/2006/relationships" r:embed="rId3"/>
          <a:stretch>
            <a:fillRect/>
          </a:stretch>
        </a:blipFill>
      </dgm:spPr>
    </dgm:pt>
    <dgm:pt modelId="{7A652EA9-5C65-49FD-9459-ADA0A6A79324}" type="pres">
      <dgm:prSet presAssocID="{CB9E52B8-DBD0-4CCC-9EDA-D2513BEE8975}" presName="sibTrans" presStyleLbl="sibTrans2D1" presStyleIdx="0" presStyleCnt="0"/>
      <dgm:spPr/>
      <dgm:t>
        <a:bodyPr/>
        <a:lstStyle/>
        <a:p>
          <a:endParaRPr lang="ru-RU"/>
        </a:p>
      </dgm:t>
    </dgm:pt>
    <dgm:pt modelId="{C0E1C316-E89B-45BF-B73F-585396D68CD7}" type="pres">
      <dgm:prSet presAssocID="{A76D28C8-272B-4043-9417-69CB3DC08AB7}" presName="compNode" presStyleCnt="0"/>
      <dgm:spPr/>
    </dgm:pt>
    <dgm:pt modelId="{581A5630-C29D-4E76-839C-AE3919116D9F}" type="pres">
      <dgm:prSet presAssocID="{A76D28C8-272B-4043-9417-69CB3DC08AB7}" presName="node" presStyleLbl="node1" presStyleIdx="3" presStyleCnt="5">
        <dgm:presLayoutVars>
          <dgm:bulletEnabled val="1"/>
        </dgm:presLayoutVars>
      </dgm:prSet>
      <dgm:spPr/>
      <dgm:t>
        <a:bodyPr/>
        <a:lstStyle/>
        <a:p>
          <a:endParaRPr lang="ru-RU"/>
        </a:p>
      </dgm:t>
    </dgm:pt>
    <dgm:pt modelId="{24FFB7F4-2355-45C2-A025-E961E6423D30}" type="pres">
      <dgm:prSet presAssocID="{A76D28C8-272B-4043-9417-69CB3DC08AB7}" presName="invisiNode" presStyleLbl="node1" presStyleIdx="3" presStyleCnt="5"/>
      <dgm:spPr/>
    </dgm:pt>
    <dgm:pt modelId="{76D9426E-8402-4A9A-B99C-757989443E7F}" type="pres">
      <dgm:prSet presAssocID="{A76D28C8-272B-4043-9417-69CB3DC08AB7}" presName="imagNode" presStyleLbl="fgImgPlace1" presStyleIdx="3" presStyleCnt="5" custScaleX="90991"/>
      <dgm:spPr>
        <a:blipFill rotWithShape="0">
          <a:blip xmlns:r="http://schemas.openxmlformats.org/officeDocument/2006/relationships" r:embed="rId4"/>
          <a:stretch>
            <a:fillRect/>
          </a:stretch>
        </a:blipFill>
      </dgm:spPr>
      <dgm:t>
        <a:bodyPr/>
        <a:lstStyle/>
        <a:p>
          <a:endParaRPr lang="ru-RU"/>
        </a:p>
      </dgm:t>
    </dgm:pt>
    <dgm:pt modelId="{72F423F9-47CD-42B2-B135-28D9A3C086D3}" type="pres">
      <dgm:prSet presAssocID="{DD840C2C-867A-490F-AAE7-834C2D128DC5}" presName="sibTrans" presStyleLbl="sibTrans2D1" presStyleIdx="0" presStyleCnt="0"/>
      <dgm:spPr/>
      <dgm:t>
        <a:bodyPr/>
        <a:lstStyle/>
        <a:p>
          <a:endParaRPr lang="ru-RU"/>
        </a:p>
      </dgm:t>
    </dgm:pt>
    <dgm:pt modelId="{E2BC46BA-A7C7-486B-BD3D-10867DA3DF92}" type="pres">
      <dgm:prSet presAssocID="{FDF42EA9-9610-4A27-BA28-9DEA99464D69}" presName="compNode" presStyleCnt="0"/>
      <dgm:spPr/>
    </dgm:pt>
    <dgm:pt modelId="{641B415C-9364-4034-9E98-843831F6A500}" type="pres">
      <dgm:prSet presAssocID="{FDF42EA9-9610-4A27-BA28-9DEA99464D69}" presName="node" presStyleLbl="node1" presStyleIdx="4" presStyleCnt="5">
        <dgm:presLayoutVars>
          <dgm:bulletEnabled val="1"/>
        </dgm:presLayoutVars>
      </dgm:prSet>
      <dgm:spPr/>
      <dgm:t>
        <a:bodyPr/>
        <a:lstStyle/>
        <a:p>
          <a:endParaRPr lang="ru-RU"/>
        </a:p>
      </dgm:t>
    </dgm:pt>
    <dgm:pt modelId="{57B805F5-0FF2-41CB-910A-AFD7F8857E65}" type="pres">
      <dgm:prSet presAssocID="{FDF42EA9-9610-4A27-BA28-9DEA99464D69}" presName="invisiNode" presStyleLbl="node1" presStyleIdx="4" presStyleCnt="5"/>
      <dgm:spPr/>
    </dgm:pt>
    <dgm:pt modelId="{7994DBAB-4149-4119-BF66-DC1F0843C49C}" type="pres">
      <dgm:prSet presAssocID="{FDF42EA9-9610-4A27-BA28-9DEA99464D69}" presName="imagNode" presStyleLbl="fgImgPlace1" presStyleIdx="4" presStyleCnt="5" custScaleX="43456" custLinFactNeighborX="-369" custLinFactNeighborY="1092"/>
      <dgm:spPr>
        <a:blipFill rotWithShape="0">
          <a:blip xmlns:r="http://schemas.openxmlformats.org/officeDocument/2006/relationships" r:embed="rId5"/>
          <a:stretch>
            <a:fillRect/>
          </a:stretch>
        </a:blipFill>
      </dgm:spPr>
    </dgm:pt>
  </dgm:ptLst>
  <dgm:cxnLst>
    <dgm:cxn modelId="{818AB8AD-C146-49BF-882F-A681247E0D20}" type="presOf" srcId="{9AF9F810-C7D0-40AD-88C5-EB7A4E680618}" destId="{8745D400-D70A-4AC2-AED5-06FC7C50ED21}" srcOrd="0" destOrd="0" presId="urn:microsoft.com/office/officeart/2005/8/layout/pList2"/>
    <dgm:cxn modelId="{D9E8A10F-56FD-439A-B9DC-CD212C2D9367}" type="presOf" srcId="{1580DB57-0228-4EA3-A58B-958FB23BFC38}" destId="{134CAAD7-9400-41E4-A85A-E185BB4AFD9F}" srcOrd="0" destOrd="0" presId="urn:microsoft.com/office/officeart/2005/8/layout/pList2"/>
    <dgm:cxn modelId="{7A1B7B46-A138-4E4D-A50D-660EAE9DBB8C}" srcId="{1580DB57-0228-4EA3-A58B-958FB23BFC38}" destId="{F9459CF7-FF68-4336-8AC8-DF390943FEA0}" srcOrd="0" destOrd="0" parTransId="{1586CAD6-12DE-460A-A51D-8790B8BCC349}" sibTransId="{7B85C532-4FEF-4B55-94F8-6FF12EB11BF1}"/>
    <dgm:cxn modelId="{8A0DED7B-E295-4D2C-9BDB-618F24D40BE4}" type="presOf" srcId="{F9459CF7-FF68-4336-8AC8-DF390943FEA0}" destId="{6122E6A9-35B9-4088-BE1F-41A5B0A26427}" srcOrd="0" destOrd="0" presId="urn:microsoft.com/office/officeart/2005/8/layout/pList2"/>
    <dgm:cxn modelId="{C815B73E-38B1-4616-9287-DAF4DDF91BB8}" type="presOf" srcId="{FDF42EA9-9610-4A27-BA28-9DEA99464D69}" destId="{641B415C-9364-4034-9E98-843831F6A500}" srcOrd="0" destOrd="0" presId="urn:microsoft.com/office/officeart/2005/8/layout/pList2"/>
    <dgm:cxn modelId="{A02E19EC-4557-474F-9DCB-9414D3C80AFE}" srcId="{1580DB57-0228-4EA3-A58B-958FB23BFC38}" destId="{FDF42EA9-9610-4A27-BA28-9DEA99464D69}" srcOrd="4" destOrd="0" parTransId="{A2D8465D-F78D-4BC1-9D73-1CEE43503498}" sibTransId="{DC7FA456-745D-4140-9769-3C6636D9E58D}"/>
    <dgm:cxn modelId="{884C340F-D624-44A6-99D3-D2E67998CA5A}" srcId="{1580DB57-0228-4EA3-A58B-958FB23BFC38}" destId="{1803194E-902D-4EDE-AE53-616E4DDF30A7}" srcOrd="2" destOrd="0" parTransId="{1BC48225-6E22-4A8F-BDEE-39FE41C5F09B}" sibTransId="{CB9E52B8-DBD0-4CCC-9EDA-D2513BEE8975}"/>
    <dgm:cxn modelId="{B84F3B43-8637-449D-924F-61363A22BC3D}" srcId="{1580DB57-0228-4EA3-A58B-958FB23BFC38}" destId="{6F3FC856-452A-4E88-A4CE-4D3EE2848A6F}" srcOrd="1" destOrd="0" parTransId="{C51759BB-84B1-4B3B-BDD9-D87F9C397F54}" sibTransId="{9AF9F810-C7D0-40AD-88C5-EB7A4E680618}"/>
    <dgm:cxn modelId="{5BC44F98-7A08-4243-AAD4-E69E863EA9DC}" type="presOf" srcId="{7B85C532-4FEF-4B55-94F8-6FF12EB11BF1}" destId="{748B498E-E9D3-4089-B3EC-C577A5B9B6E5}" srcOrd="0" destOrd="0" presId="urn:microsoft.com/office/officeart/2005/8/layout/pList2"/>
    <dgm:cxn modelId="{AAB99850-F58D-4A01-80B7-D8A7C976D7EE}" type="presOf" srcId="{CB9E52B8-DBD0-4CCC-9EDA-D2513BEE8975}" destId="{7A652EA9-5C65-49FD-9459-ADA0A6A79324}" srcOrd="0" destOrd="0" presId="urn:microsoft.com/office/officeart/2005/8/layout/pList2"/>
    <dgm:cxn modelId="{CFC595AA-D514-4179-84A3-071121C9C6F7}" type="presOf" srcId="{1803194E-902D-4EDE-AE53-616E4DDF30A7}" destId="{6FA92D6B-8B1C-4A99-B4EC-B4DD8FBDF6A4}" srcOrd="0" destOrd="0" presId="urn:microsoft.com/office/officeart/2005/8/layout/pList2"/>
    <dgm:cxn modelId="{F9332014-75C7-4DC5-84FF-9B37884701B4}" type="presOf" srcId="{A76D28C8-272B-4043-9417-69CB3DC08AB7}" destId="{581A5630-C29D-4E76-839C-AE3919116D9F}" srcOrd="0" destOrd="0" presId="urn:microsoft.com/office/officeart/2005/8/layout/pList2"/>
    <dgm:cxn modelId="{1CF77F90-881F-4300-8101-5B36B2FC47CB}" type="presOf" srcId="{6F3FC856-452A-4E88-A4CE-4D3EE2848A6F}" destId="{4F120E8E-A3BE-42D5-9E80-554D66DCD108}" srcOrd="0" destOrd="0" presId="urn:microsoft.com/office/officeart/2005/8/layout/pList2"/>
    <dgm:cxn modelId="{D3DA9A0C-2832-4692-B9D6-09913692BDFA}" srcId="{1580DB57-0228-4EA3-A58B-958FB23BFC38}" destId="{A76D28C8-272B-4043-9417-69CB3DC08AB7}" srcOrd="3" destOrd="0" parTransId="{9B9ABFC2-A84B-496F-9B8F-5A6098D07825}" sibTransId="{DD840C2C-867A-490F-AAE7-834C2D128DC5}"/>
    <dgm:cxn modelId="{D8B528E0-9A53-44A4-AB49-29A6DADA5247}" type="presOf" srcId="{DD840C2C-867A-490F-AAE7-834C2D128DC5}" destId="{72F423F9-47CD-42B2-B135-28D9A3C086D3}" srcOrd="0" destOrd="0" presId="urn:microsoft.com/office/officeart/2005/8/layout/pList2"/>
    <dgm:cxn modelId="{4EE9AEFE-5442-4868-A31C-EF8FF421A7E1}" type="presParOf" srcId="{134CAAD7-9400-41E4-A85A-E185BB4AFD9F}" destId="{3C4DE24B-7353-4CD2-B8B4-AADE20643E53}" srcOrd="0" destOrd="0" presId="urn:microsoft.com/office/officeart/2005/8/layout/pList2"/>
    <dgm:cxn modelId="{7B671337-5791-4C9E-9212-AC87C39723AA}" type="presParOf" srcId="{134CAAD7-9400-41E4-A85A-E185BB4AFD9F}" destId="{C91E0A11-B4EA-4881-A57C-E1757E906341}" srcOrd="1" destOrd="0" presId="urn:microsoft.com/office/officeart/2005/8/layout/pList2"/>
    <dgm:cxn modelId="{D710528E-A018-4888-947A-3380F4A0074C}" type="presParOf" srcId="{C91E0A11-B4EA-4881-A57C-E1757E906341}" destId="{6396CE11-6BE8-4324-9FF4-7D5DC0C6C76E}" srcOrd="0" destOrd="0" presId="urn:microsoft.com/office/officeart/2005/8/layout/pList2"/>
    <dgm:cxn modelId="{A53ABB69-4E39-499D-A8A3-837BC11949C4}" type="presParOf" srcId="{6396CE11-6BE8-4324-9FF4-7D5DC0C6C76E}" destId="{6122E6A9-35B9-4088-BE1F-41A5B0A26427}" srcOrd="0" destOrd="0" presId="urn:microsoft.com/office/officeart/2005/8/layout/pList2"/>
    <dgm:cxn modelId="{DCA8556D-4DB0-459C-A472-F4FC57D3F1D1}" type="presParOf" srcId="{6396CE11-6BE8-4324-9FF4-7D5DC0C6C76E}" destId="{51988E79-4D17-459F-A0DE-AE1325735BA2}" srcOrd="1" destOrd="0" presId="urn:microsoft.com/office/officeart/2005/8/layout/pList2"/>
    <dgm:cxn modelId="{BA95EB36-600B-4D1C-AB10-AB77B55E8860}" type="presParOf" srcId="{6396CE11-6BE8-4324-9FF4-7D5DC0C6C76E}" destId="{AB64E199-FB2E-4B8F-801D-1CAED55D3A59}" srcOrd="2" destOrd="0" presId="urn:microsoft.com/office/officeart/2005/8/layout/pList2"/>
    <dgm:cxn modelId="{BC2B3FA3-E1C8-4BDC-B857-5C9789AB3117}" type="presParOf" srcId="{C91E0A11-B4EA-4881-A57C-E1757E906341}" destId="{748B498E-E9D3-4089-B3EC-C577A5B9B6E5}" srcOrd="1" destOrd="0" presId="urn:microsoft.com/office/officeart/2005/8/layout/pList2"/>
    <dgm:cxn modelId="{19255C34-8F81-460C-AE62-633D02FDFB7B}" type="presParOf" srcId="{C91E0A11-B4EA-4881-A57C-E1757E906341}" destId="{CADD3A30-535D-4C1E-9FF9-D80C5DE333C9}" srcOrd="2" destOrd="0" presId="urn:microsoft.com/office/officeart/2005/8/layout/pList2"/>
    <dgm:cxn modelId="{FD51FFF9-4E86-4539-88B3-67867E66C4D6}" type="presParOf" srcId="{CADD3A30-535D-4C1E-9FF9-D80C5DE333C9}" destId="{4F120E8E-A3BE-42D5-9E80-554D66DCD108}" srcOrd="0" destOrd="0" presId="urn:microsoft.com/office/officeart/2005/8/layout/pList2"/>
    <dgm:cxn modelId="{3C03C82F-651A-4B34-960B-ACB7775539CB}" type="presParOf" srcId="{CADD3A30-535D-4C1E-9FF9-D80C5DE333C9}" destId="{5E517DF1-575D-4673-881F-0E472C6CA528}" srcOrd="1" destOrd="0" presId="urn:microsoft.com/office/officeart/2005/8/layout/pList2"/>
    <dgm:cxn modelId="{C87ACE25-51F6-4F0D-948E-A1FAA2CD70B5}" type="presParOf" srcId="{CADD3A30-535D-4C1E-9FF9-D80C5DE333C9}" destId="{94E082A9-76E9-4D87-B09B-8A0108F24196}" srcOrd="2" destOrd="0" presId="urn:microsoft.com/office/officeart/2005/8/layout/pList2"/>
    <dgm:cxn modelId="{3F20F4E8-004D-4D06-8C2F-0B28FB367D86}" type="presParOf" srcId="{C91E0A11-B4EA-4881-A57C-E1757E906341}" destId="{8745D400-D70A-4AC2-AED5-06FC7C50ED21}" srcOrd="3" destOrd="0" presId="urn:microsoft.com/office/officeart/2005/8/layout/pList2"/>
    <dgm:cxn modelId="{8B5B3A84-9F85-4920-B35E-978132707427}" type="presParOf" srcId="{C91E0A11-B4EA-4881-A57C-E1757E906341}" destId="{AB3F43C2-A686-4DE3-8164-7433585B76A4}" srcOrd="4" destOrd="0" presId="urn:microsoft.com/office/officeart/2005/8/layout/pList2"/>
    <dgm:cxn modelId="{A4FD1C05-1992-4A23-9FC0-3408394044E4}" type="presParOf" srcId="{AB3F43C2-A686-4DE3-8164-7433585B76A4}" destId="{6FA92D6B-8B1C-4A99-B4EC-B4DD8FBDF6A4}" srcOrd="0" destOrd="0" presId="urn:microsoft.com/office/officeart/2005/8/layout/pList2"/>
    <dgm:cxn modelId="{EA13C508-008B-4E70-8CE3-4957435B2BF2}" type="presParOf" srcId="{AB3F43C2-A686-4DE3-8164-7433585B76A4}" destId="{DE7461DC-A5DB-4B13-BC94-3DC041F7305B}" srcOrd="1" destOrd="0" presId="urn:microsoft.com/office/officeart/2005/8/layout/pList2"/>
    <dgm:cxn modelId="{2884F774-F8CD-4E37-984E-2BFE2D6D3674}" type="presParOf" srcId="{AB3F43C2-A686-4DE3-8164-7433585B76A4}" destId="{34F8F891-AF1D-4270-B85A-1B08E7F8AF16}" srcOrd="2" destOrd="0" presId="urn:microsoft.com/office/officeart/2005/8/layout/pList2"/>
    <dgm:cxn modelId="{C6140842-55E5-4E20-B5CB-C0E784EBA1E0}" type="presParOf" srcId="{C91E0A11-B4EA-4881-A57C-E1757E906341}" destId="{7A652EA9-5C65-49FD-9459-ADA0A6A79324}" srcOrd="5" destOrd="0" presId="urn:microsoft.com/office/officeart/2005/8/layout/pList2"/>
    <dgm:cxn modelId="{2797C099-464B-4517-B470-158682E6C10A}" type="presParOf" srcId="{C91E0A11-B4EA-4881-A57C-E1757E906341}" destId="{C0E1C316-E89B-45BF-B73F-585396D68CD7}" srcOrd="6" destOrd="0" presId="urn:microsoft.com/office/officeart/2005/8/layout/pList2"/>
    <dgm:cxn modelId="{799F8C94-4A0B-4124-A5F0-B4072F424EEC}" type="presParOf" srcId="{C0E1C316-E89B-45BF-B73F-585396D68CD7}" destId="{581A5630-C29D-4E76-839C-AE3919116D9F}" srcOrd="0" destOrd="0" presId="urn:microsoft.com/office/officeart/2005/8/layout/pList2"/>
    <dgm:cxn modelId="{B0724D71-E270-46F2-AB5A-9F44EC15C79E}" type="presParOf" srcId="{C0E1C316-E89B-45BF-B73F-585396D68CD7}" destId="{24FFB7F4-2355-45C2-A025-E961E6423D30}" srcOrd="1" destOrd="0" presId="urn:microsoft.com/office/officeart/2005/8/layout/pList2"/>
    <dgm:cxn modelId="{CC7D2F43-DF3B-4B41-BCF3-FF7D7E624F87}" type="presParOf" srcId="{C0E1C316-E89B-45BF-B73F-585396D68CD7}" destId="{76D9426E-8402-4A9A-B99C-757989443E7F}" srcOrd="2" destOrd="0" presId="urn:microsoft.com/office/officeart/2005/8/layout/pList2"/>
    <dgm:cxn modelId="{5A4B93F3-C4AF-4CBF-95A0-DAF2266AE513}" type="presParOf" srcId="{C91E0A11-B4EA-4881-A57C-E1757E906341}" destId="{72F423F9-47CD-42B2-B135-28D9A3C086D3}" srcOrd="7" destOrd="0" presId="urn:microsoft.com/office/officeart/2005/8/layout/pList2"/>
    <dgm:cxn modelId="{B881C423-064C-4C30-A5D4-431ED776D3C9}" type="presParOf" srcId="{C91E0A11-B4EA-4881-A57C-E1757E906341}" destId="{E2BC46BA-A7C7-486B-BD3D-10867DA3DF92}" srcOrd="8" destOrd="0" presId="urn:microsoft.com/office/officeart/2005/8/layout/pList2"/>
    <dgm:cxn modelId="{9AA7E60B-D806-4E5B-90D4-417F10E74246}" type="presParOf" srcId="{E2BC46BA-A7C7-486B-BD3D-10867DA3DF92}" destId="{641B415C-9364-4034-9E98-843831F6A500}" srcOrd="0" destOrd="0" presId="urn:microsoft.com/office/officeart/2005/8/layout/pList2"/>
    <dgm:cxn modelId="{2F5A5690-F405-43DB-BD0A-9A8317DC7888}" type="presParOf" srcId="{E2BC46BA-A7C7-486B-BD3D-10867DA3DF92}" destId="{57B805F5-0FF2-41CB-910A-AFD7F8857E65}" srcOrd="1" destOrd="0" presId="urn:microsoft.com/office/officeart/2005/8/layout/pList2"/>
    <dgm:cxn modelId="{8DE763E5-F0F4-4694-B4B5-D6DBB79F1FC1}" type="presParOf" srcId="{E2BC46BA-A7C7-486B-BD3D-10867DA3DF92}" destId="{7994DBAB-4149-4119-BF66-DC1F0843C49C}"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48029E-E494-43B5-AB39-FD233C8AAE6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ru-RU"/>
        </a:p>
      </dgm:t>
    </dgm:pt>
    <dgm:pt modelId="{6E2409BE-D78C-4A6F-9B5A-1FADCCA46DA4}">
      <dgm:prSet phldrT="[Текст]">
        <dgm:style>
          <a:lnRef idx="1">
            <a:schemeClr val="accent2"/>
          </a:lnRef>
          <a:fillRef idx="2">
            <a:schemeClr val="accent2"/>
          </a:fillRef>
          <a:effectRef idx="1">
            <a:schemeClr val="accent2"/>
          </a:effectRef>
          <a:fontRef idx="minor">
            <a:schemeClr val="dk1"/>
          </a:fontRef>
        </dgm:style>
      </dgm:prSet>
      <dgm:spPr/>
      <dgm:t>
        <a:bodyPr/>
        <a:lstStyle/>
        <a:p>
          <a:endParaRPr lang="uk-UA" noProof="0"/>
        </a:p>
      </dgm:t>
    </dgm:pt>
    <dgm:pt modelId="{D3167881-9FBA-403A-B70D-0541D698D5E5}" type="parTrans" cxnId="{E3B329E2-F8BC-49A0-96A1-10460088A19E}">
      <dgm:prSet/>
      <dgm:spPr/>
      <dgm:t>
        <a:bodyPr/>
        <a:lstStyle/>
        <a:p>
          <a:endParaRPr lang="ru-RU"/>
        </a:p>
      </dgm:t>
    </dgm:pt>
    <dgm:pt modelId="{AE4F6ECA-86D0-4679-AF3D-E12F3CDD2657}" type="sibTrans" cxnId="{E3B329E2-F8BC-49A0-96A1-10460088A19E}">
      <dgm:prSet/>
      <dgm:spPr/>
      <dgm:t>
        <a:bodyPr/>
        <a:lstStyle/>
        <a:p>
          <a:endParaRPr lang="ru-RU"/>
        </a:p>
      </dgm:t>
    </dgm:pt>
    <dgm:pt modelId="{17A3DA7B-A59D-4430-94D0-3F972C8C5E74}">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uk-UA" sz="1200" b="1" dirty="0" smtClean="0"/>
            <a:t>Застосовуються  </a:t>
          </a:r>
          <a:r>
            <a:rPr lang="ru-RU" sz="1200" b="1" dirty="0" smtClean="0"/>
            <a:t>для </a:t>
          </a:r>
          <a:r>
            <a:rPr lang="ru-RU" sz="1200" b="1" dirty="0" err="1" smtClean="0"/>
            <a:t>збереження</a:t>
          </a:r>
          <a:r>
            <a:rPr lang="ru-RU" sz="1200" b="1" dirty="0" smtClean="0"/>
            <a:t> </a:t>
          </a:r>
          <a:r>
            <a:rPr lang="ru-RU" sz="1200" b="1" dirty="0" err="1" smtClean="0"/>
            <a:t>растрових</a:t>
          </a:r>
          <a:r>
            <a:rPr lang="ru-RU" sz="1200" b="1" dirty="0" smtClean="0"/>
            <a:t> </a:t>
          </a:r>
          <a:r>
            <a:rPr lang="ru-RU" sz="1200" b="1" dirty="0" err="1" smtClean="0"/>
            <a:t>зображень</a:t>
          </a:r>
          <a:r>
            <a:rPr lang="ru-RU" sz="1200" b="1" dirty="0" smtClean="0"/>
            <a:t> без </a:t>
          </a:r>
          <a:r>
            <a:rPr lang="ru-RU" sz="1200" b="1" dirty="0" err="1" smtClean="0"/>
            <a:t>стиснення</a:t>
          </a:r>
          <a:r>
            <a:rPr lang="ru-RU" sz="1200" b="1" dirty="0" smtClean="0"/>
            <a:t>, </a:t>
          </a:r>
          <a:r>
            <a:rPr lang="ru-RU" sz="1200" b="1" dirty="0" err="1" smtClean="0"/>
            <a:t>з</a:t>
          </a:r>
          <a:r>
            <a:rPr lang="ru-RU" sz="1200" b="1" dirty="0" smtClean="0"/>
            <a:t> </a:t>
          </a:r>
          <a:r>
            <a:rPr lang="ru-RU" sz="1200" b="1" dirty="0" err="1" smtClean="0"/>
            <a:t>кодуванням</a:t>
          </a:r>
          <a:r>
            <a:rPr lang="ru-RU" sz="1200" b="1" dirty="0" smtClean="0"/>
            <a:t> </a:t>
          </a:r>
          <a:r>
            <a:rPr lang="uk-UA" sz="1200" b="1" dirty="0" smtClean="0"/>
            <a:t>і</a:t>
          </a:r>
          <a:r>
            <a:rPr lang="ru-RU" sz="1200" b="1" dirty="0" err="1" smtClean="0"/>
            <a:t>нформації</a:t>
          </a:r>
          <a:r>
            <a:rPr lang="ru-RU" sz="1200" b="1" dirty="0" smtClean="0"/>
            <a:t> про </a:t>
          </a:r>
          <a:r>
            <a:rPr lang="ru-RU" sz="1200" b="1" dirty="0" err="1" smtClean="0"/>
            <a:t>кожен</a:t>
          </a:r>
          <a:r>
            <a:rPr lang="ru-RU" sz="1200" b="1" dirty="0" smtClean="0"/>
            <a:t> </a:t>
          </a:r>
          <a:r>
            <a:rPr lang="ru-RU" sz="1200" b="1" dirty="0" err="1" smtClean="0"/>
            <a:t>піксел</a:t>
          </a:r>
          <a:r>
            <a:rPr lang="ru-RU" sz="1200" b="1" dirty="0" smtClean="0"/>
            <a:t>.</a:t>
          </a:r>
          <a:endParaRPr lang="ru-RU" sz="1200" b="1" dirty="0"/>
        </a:p>
      </dgm:t>
    </dgm:pt>
    <dgm:pt modelId="{780F91AF-ED49-45F8-9B8B-313216A7840E}" type="parTrans" cxnId="{099B8A3C-6F60-4619-BE13-ADAA5FCD9D9E}">
      <dgm:prSet/>
      <dgm:spPr/>
      <dgm:t>
        <a:bodyPr/>
        <a:lstStyle/>
        <a:p>
          <a:endParaRPr lang="ru-RU"/>
        </a:p>
      </dgm:t>
    </dgm:pt>
    <dgm:pt modelId="{CE7C15EC-2154-4AEA-A719-7F16B6754FA4}" type="sibTrans" cxnId="{099B8A3C-6F60-4619-BE13-ADAA5FCD9D9E}">
      <dgm:prSet/>
      <dgm:spPr/>
      <dgm:t>
        <a:bodyPr/>
        <a:lstStyle/>
        <a:p>
          <a:endParaRPr lang="ru-RU"/>
        </a:p>
      </dgm:t>
    </dgm:pt>
    <dgm:pt modelId="{21FB68C2-F913-4B86-A999-260EF02033C6}">
      <dgm:prSet phldrT="[Текст]">
        <dgm:style>
          <a:lnRef idx="1">
            <a:schemeClr val="accent2"/>
          </a:lnRef>
          <a:fillRef idx="2">
            <a:schemeClr val="accent2"/>
          </a:fillRef>
          <a:effectRef idx="1">
            <a:schemeClr val="accent2"/>
          </a:effectRef>
          <a:fontRef idx="minor">
            <a:schemeClr val="dk1"/>
          </a:fontRef>
        </dgm:style>
      </dgm:prSet>
      <dgm:spPr/>
      <dgm:t>
        <a:bodyPr/>
        <a:lstStyle/>
        <a:p>
          <a:endParaRPr lang="ru-RU" dirty="0"/>
        </a:p>
      </dgm:t>
    </dgm:pt>
    <dgm:pt modelId="{668286A3-F7B8-44F9-8D50-045F39D94571}" type="parTrans" cxnId="{497B21B4-751A-4885-B795-E0A08A4BB543}">
      <dgm:prSet/>
      <dgm:spPr/>
      <dgm:t>
        <a:bodyPr/>
        <a:lstStyle/>
        <a:p>
          <a:endParaRPr lang="ru-RU"/>
        </a:p>
      </dgm:t>
    </dgm:pt>
    <dgm:pt modelId="{6613F5F5-224F-43E3-BFB4-8D4228ED3143}" type="sibTrans" cxnId="{497B21B4-751A-4885-B795-E0A08A4BB543}">
      <dgm:prSet/>
      <dgm:spPr/>
      <dgm:t>
        <a:bodyPr/>
        <a:lstStyle/>
        <a:p>
          <a:endParaRPr lang="ru-RU"/>
        </a:p>
      </dgm:t>
    </dgm:pt>
    <dgm:pt modelId="{7A9F8281-913D-4CB9-A34B-D13F279F5E43}">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uk-UA" sz="1100" b="1" dirty="0" smtClean="0"/>
            <a:t>Призначений для стиснення растрових зображень, у яких міститься багато однорідних заливок. </a:t>
          </a:r>
          <a:r>
            <a:rPr lang="uk-UA" sz="1200" b="1" dirty="0" smtClean="0"/>
            <a:t>Обмеження</a:t>
          </a:r>
          <a:r>
            <a:rPr lang="uk-UA" sz="1100" b="1" dirty="0" smtClean="0"/>
            <a:t> полягає в тому, що кольорове зображення може бути записане тільки в режимі 256 кольорів.</a:t>
          </a:r>
          <a:endParaRPr lang="ru-RU" sz="1100" b="1" dirty="0"/>
        </a:p>
      </dgm:t>
    </dgm:pt>
    <dgm:pt modelId="{BD1E967F-9BB8-409A-BF3A-1BB7685612DA}" type="parTrans" cxnId="{35862515-699D-4AA3-A7B2-E3D429474DDD}">
      <dgm:prSet/>
      <dgm:spPr/>
      <dgm:t>
        <a:bodyPr/>
        <a:lstStyle/>
        <a:p>
          <a:endParaRPr lang="ru-RU"/>
        </a:p>
      </dgm:t>
    </dgm:pt>
    <dgm:pt modelId="{A529450F-F312-47AC-9CF1-F327A8B59136}" type="sibTrans" cxnId="{35862515-699D-4AA3-A7B2-E3D429474DDD}">
      <dgm:prSet/>
      <dgm:spPr/>
      <dgm:t>
        <a:bodyPr/>
        <a:lstStyle/>
        <a:p>
          <a:endParaRPr lang="ru-RU"/>
        </a:p>
      </dgm:t>
    </dgm:pt>
    <dgm:pt modelId="{C0949701-F822-4799-B9E9-814C331385E5}">
      <dgm:prSet phldrT="[Текст]">
        <dgm:style>
          <a:lnRef idx="1">
            <a:schemeClr val="accent2"/>
          </a:lnRef>
          <a:fillRef idx="2">
            <a:schemeClr val="accent2"/>
          </a:fillRef>
          <a:effectRef idx="1">
            <a:schemeClr val="accent2"/>
          </a:effectRef>
          <a:fontRef idx="minor">
            <a:schemeClr val="dk1"/>
          </a:fontRef>
        </dgm:style>
      </dgm:prSet>
      <dgm:spPr/>
      <dgm:t>
        <a:bodyPr/>
        <a:lstStyle/>
        <a:p>
          <a:pPr algn="just"/>
          <a:r>
            <a:rPr lang="uk-UA" b="1" dirty="0" smtClean="0"/>
            <a:t>Один із найпоширеніших і найнадійніших растрових форматів, найкращий вибір для сканованих малюнків, а також для імпортування растрової графіки у векторні редактори</a:t>
          </a:r>
          <a:endParaRPr lang="ru-RU" b="1" dirty="0"/>
        </a:p>
      </dgm:t>
    </dgm:pt>
    <dgm:pt modelId="{E1735A26-8F37-40FB-9916-72C3AB092756}" type="parTrans" cxnId="{FB458C82-3910-4B2C-AF35-15A7728CBB36}">
      <dgm:prSet/>
      <dgm:spPr/>
      <dgm:t>
        <a:bodyPr/>
        <a:lstStyle/>
        <a:p>
          <a:endParaRPr lang="ru-RU"/>
        </a:p>
      </dgm:t>
    </dgm:pt>
    <dgm:pt modelId="{DD3B3E98-2D59-411D-9FFE-12D89DE538D0}" type="sibTrans" cxnId="{FB458C82-3910-4B2C-AF35-15A7728CBB36}">
      <dgm:prSet/>
      <dgm:spPr/>
      <dgm:t>
        <a:bodyPr/>
        <a:lstStyle/>
        <a:p>
          <a:endParaRPr lang="ru-RU"/>
        </a:p>
      </dgm:t>
    </dgm:pt>
    <dgm:pt modelId="{C5CE979F-DC10-442E-A1E4-B9C34B3876BD}">
      <dgm:prSet phldrT="[Текст]">
        <dgm:style>
          <a:lnRef idx="1">
            <a:schemeClr val="accent2"/>
          </a:lnRef>
          <a:fillRef idx="2">
            <a:schemeClr val="accent2"/>
          </a:fillRef>
          <a:effectRef idx="1">
            <a:schemeClr val="accent2"/>
          </a:effectRef>
          <a:fontRef idx="minor">
            <a:schemeClr val="dk1"/>
          </a:fontRef>
        </dgm:style>
      </dgm:prSet>
      <dgm:spPr/>
      <dgm:t>
        <a:bodyPr/>
        <a:lstStyle/>
        <a:p>
          <a:pPr algn="just"/>
          <a:r>
            <a:rPr lang="uk-UA" b="1" dirty="0" smtClean="0"/>
            <a:t>Краще застосовувати для зберігання растрових зображень фотографічної якості, дозволяє гнучко варіювати між рівнем стиснення та якістю зображення</a:t>
          </a:r>
          <a:endParaRPr lang="ru-RU" b="1" dirty="0"/>
        </a:p>
      </dgm:t>
    </dgm:pt>
    <dgm:pt modelId="{059DA5D1-9D27-41FE-8ADD-0946EF8B6F1E}" type="parTrans" cxnId="{2835A432-14FA-4A6F-BE89-C8DA0DE08D25}">
      <dgm:prSet/>
      <dgm:spPr/>
      <dgm:t>
        <a:bodyPr/>
        <a:lstStyle/>
        <a:p>
          <a:endParaRPr lang="ru-RU"/>
        </a:p>
      </dgm:t>
    </dgm:pt>
    <dgm:pt modelId="{0929E050-8F73-4702-8D88-B380CA019BC1}" type="sibTrans" cxnId="{2835A432-14FA-4A6F-BE89-C8DA0DE08D25}">
      <dgm:prSet/>
      <dgm:spPr/>
      <dgm:t>
        <a:bodyPr/>
        <a:lstStyle/>
        <a:p>
          <a:endParaRPr lang="ru-RU"/>
        </a:p>
      </dgm:t>
    </dgm:pt>
    <dgm:pt modelId="{FA3595D9-62DA-4BEB-B67C-16FA54EC8513}">
      <dgm:prSet phldrT="[Текст]">
        <dgm:style>
          <a:lnRef idx="1">
            <a:schemeClr val="accent2"/>
          </a:lnRef>
          <a:fillRef idx="2">
            <a:schemeClr val="accent2"/>
          </a:fillRef>
          <a:effectRef idx="1">
            <a:schemeClr val="accent2"/>
          </a:effectRef>
          <a:fontRef idx="minor">
            <a:schemeClr val="dk1"/>
          </a:fontRef>
        </dgm:style>
      </dgm:prSet>
      <dgm:spPr/>
      <dgm:t>
        <a:bodyPr/>
        <a:lstStyle/>
        <a:p>
          <a:endParaRPr lang="ru-RU" dirty="0"/>
        </a:p>
      </dgm:t>
    </dgm:pt>
    <dgm:pt modelId="{36333738-EB66-4297-8629-2C31B6A41F55}" type="parTrans" cxnId="{D7234E16-B1D8-463C-B52C-5D93ECCAD41C}">
      <dgm:prSet/>
      <dgm:spPr/>
      <dgm:t>
        <a:bodyPr/>
        <a:lstStyle/>
        <a:p>
          <a:endParaRPr lang="ru-RU"/>
        </a:p>
      </dgm:t>
    </dgm:pt>
    <dgm:pt modelId="{86ED3649-BF04-4C05-A2C7-508688F664FE}" type="sibTrans" cxnId="{D7234E16-B1D8-463C-B52C-5D93ECCAD41C}">
      <dgm:prSet/>
      <dgm:spPr/>
      <dgm:t>
        <a:bodyPr/>
        <a:lstStyle/>
        <a:p>
          <a:endParaRPr lang="ru-RU"/>
        </a:p>
      </dgm:t>
    </dgm:pt>
    <dgm:pt modelId="{D62580DB-82AF-4C0D-8B99-C11F98F15690}">
      <dgm:prSet phldrT="[Текст]">
        <dgm:style>
          <a:lnRef idx="1">
            <a:schemeClr val="accent2"/>
          </a:lnRef>
          <a:fillRef idx="2">
            <a:schemeClr val="accent2"/>
          </a:fillRef>
          <a:effectRef idx="1">
            <a:schemeClr val="accent2"/>
          </a:effectRef>
          <a:fontRef idx="minor">
            <a:schemeClr val="dk1"/>
          </a:fontRef>
        </dgm:style>
      </dgm:prSet>
      <dgm:spPr/>
      <dgm:t>
        <a:bodyPr/>
        <a:lstStyle/>
        <a:p>
          <a:pPr algn="just"/>
          <a:r>
            <a:rPr lang="uk-UA" b="1" dirty="0" smtClean="0"/>
            <a:t>Використовується для зображень, які розміщуються в Інтернеті, забезпечує однаковий вигляд зображення незалежно від використаного браузера та монітора</a:t>
          </a:r>
          <a:endParaRPr lang="ru-RU" b="1" dirty="0"/>
        </a:p>
      </dgm:t>
    </dgm:pt>
    <dgm:pt modelId="{00E8EE03-9EA1-4EFB-9809-B88EDBD7D6F8}" type="parTrans" cxnId="{8085B06E-1D6A-45F9-B98E-1372D9EA2D1D}">
      <dgm:prSet/>
      <dgm:spPr/>
      <dgm:t>
        <a:bodyPr/>
        <a:lstStyle/>
        <a:p>
          <a:endParaRPr lang="ru-RU"/>
        </a:p>
      </dgm:t>
    </dgm:pt>
    <dgm:pt modelId="{3F96B994-A47C-4DBC-A496-214A51B47F85}" type="sibTrans" cxnId="{8085B06E-1D6A-45F9-B98E-1372D9EA2D1D}">
      <dgm:prSet/>
      <dgm:spPr/>
      <dgm:t>
        <a:bodyPr/>
        <a:lstStyle/>
        <a:p>
          <a:endParaRPr lang="ru-RU"/>
        </a:p>
      </dgm:t>
    </dgm:pt>
    <dgm:pt modelId="{329945CA-F85B-4638-9668-C12859CCC9CD}">
      <dgm:prSet phldrT="[Текст]">
        <dgm:style>
          <a:lnRef idx="1">
            <a:schemeClr val="accent2"/>
          </a:lnRef>
          <a:fillRef idx="2">
            <a:schemeClr val="accent2"/>
          </a:fillRef>
          <a:effectRef idx="1">
            <a:schemeClr val="accent2"/>
          </a:effectRef>
          <a:fontRef idx="minor">
            <a:schemeClr val="dk1"/>
          </a:fontRef>
        </dgm:style>
      </dgm:prSet>
      <dgm:spPr/>
      <dgm:t>
        <a:bodyPr/>
        <a:lstStyle/>
        <a:p>
          <a:endParaRPr lang="ru-RU" dirty="0"/>
        </a:p>
      </dgm:t>
    </dgm:pt>
    <dgm:pt modelId="{F5B691D4-D8AF-48EA-B4D9-35AC0897312A}" type="parTrans" cxnId="{09FD3F8C-547C-4C78-92C5-DF518DEF351C}">
      <dgm:prSet/>
      <dgm:spPr/>
      <dgm:t>
        <a:bodyPr/>
        <a:lstStyle/>
        <a:p>
          <a:endParaRPr lang="ru-RU"/>
        </a:p>
      </dgm:t>
    </dgm:pt>
    <dgm:pt modelId="{6161118E-5E0F-43CB-BAB7-EAF836459D67}" type="sibTrans" cxnId="{09FD3F8C-547C-4C78-92C5-DF518DEF351C}">
      <dgm:prSet/>
      <dgm:spPr/>
      <dgm:t>
        <a:bodyPr/>
        <a:lstStyle/>
        <a:p>
          <a:endParaRPr lang="ru-RU"/>
        </a:p>
      </dgm:t>
    </dgm:pt>
    <dgm:pt modelId="{45B1ADE8-343F-4995-A9D6-A9B386C2AE8A}">
      <dgm:prSet phldrT="[Текст]">
        <dgm:style>
          <a:lnRef idx="1">
            <a:schemeClr val="accent2"/>
          </a:lnRef>
          <a:fillRef idx="2">
            <a:schemeClr val="accent2"/>
          </a:fillRef>
          <a:effectRef idx="1">
            <a:schemeClr val="accent2"/>
          </a:effectRef>
          <a:fontRef idx="minor">
            <a:schemeClr val="dk1"/>
          </a:fontRef>
        </dgm:style>
      </dgm:prSet>
      <dgm:spPr/>
      <dgm:t>
        <a:bodyPr/>
        <a:lstStyle/>
        <a:p>
          <a:endParaRPr lang="ru-RU" dirty="0"/>
        </a:p>
      </dgm:t>
    </dgm:pt>
    <dgm:pt modelId="{4A46607A-7822-408C-A7A3-C6661ECD7B99}" type="parTrans" cxnId="{5F9EA7BB-64FE-400B-80E9-190534156A5F}">
      <dgm:prSet/>
      <dgm:spPr/>
      <dgm:t>
        <a:bodyPr/>
        <a:lstStyle/>
        <a:p>
          <a:endParaRPr lang="ru-RU"/>
        </a:p>
      </dgm:t>
    </dgm:pt>
    <dgm:pt modelId="{EEA8A652-0D2E-4EFE-B2BC-136015237412}" type="sibTrans" cxnId="{5F9EA7BB-64FE-400B-80E9-190534156A5F}">
      <dgm:prSet/>
      <dgm:spPr/>
      <dgm:t>
        <a:bodyPr/>
        <a:lstStyle/>
        <a:p>
          <a:endParaRPr lang="ru-RU"/>
        </a:p>
      </dgm:t>
    </dgm:pt>
    <dgm:pt modelId="{29C295D5-1EAB-4A2B-9455-E468B82AAC09}" type="pres">
      <dgm:prSet presAssocID="{F448029E-E494-43B5-AB39-FD233C8AAE64}" presName="Name0" presStyleCnt="0">
        <dgm:presLayoutVars>
          <dgm:dir/>
          <dgm:animLvl val="lvl"/>
          <dgm:resizeHandles val="exact"/>
        </dgm:presLayoutVars>
      </dgm:prSet>
      <dgm:spPr/>
      <dgm:t>
        <a:bodyPr/>
        <a:lstStyle/>
        <a:p>
          <a:endParaRPr lang="ru-RU"/>
        </a:p>
      </dgm:t>
    </dgm:pt>
    <dgm:pt modelId="{FD64EE00-B65E-4C7C-B789-B0CF8899C0FE}" type="pres">
      <dgm:prSet presAssocID="{6E2409BE-D78C-4A6F-9B5A-1FADCCA46DA4}" presName="compositeNode" presStyleCnt="0">
        <dgm:presLayoutVars>
          <dgm:bulletEnabled val="1"/>
        </dgm:presLayoutVars>
      </dgm:prSet>
      <dgm:spPr/>
    </dgm:pt>
    <dgm:pt modelId="{4D6CC152-8C74-4D13-8B56-2D1222EDC53C}" type="pres">
      <dgm:prSet presAssocID="{6E2409BE-D78C-4A6F-9B5A-1FADCCA46DA4}" presName="bgRect" presStyleLbl="node1" presStyleIdx="0" presStyleCnt="5"/>
      <dgm:spPr/>
      <dgm:t>
        <a:bodyPr/>
        <a:lstStyle/>
        <a:p>
          <a:endParaRPr lang="ru-RU"/>
        </a:p>
      </dgm:t>
    </dgm:pt>
    <dgm:pt modelId="{4E2765E6-F2AA-492C-B250-508EEB99B7EF}" type="pres">
      <dgm:prSet presAssocID="{6E2409BE-D78C-4A6F-9B5A-1FADCCA46DA4}" presName="parentNode" presStyleLbl="node1" presStyleIdx="0" presStyleCnt="5">
        <dgm:presLayoutVars>
          <dgm:chMax val="0"/>
          <dgm:bulletEnabled val="1"/>
        </dgm:presLayoutVars>
      </dgm:prSet>
      <dgm:spPr/>
      <dgm:t>
        <a:bodyPr/>
        <a:lstStyle/>
        <a:p>
          <a:endParaRPr lang="ru-RU"/>
        </a:p>
      </dgm:t>
    </dgm:pt>
    <dgm:pt modelId="{475B1C4C-BD7E-4722-A183-C67829F81FFD}" type="pres">
      <dgm:prSet presAssocID="{6E2409BE-D78C-4A6F-9B5A-1FADCCA46DA4}" presName="childNode" presStyleLbl="node1" presStyleIdx="0" presStyleCnt="5">
        <dgm:presLayoutVars>
          <dgm:bulletEnabled val="1"/>
        </dgm:presLayoutVars>
      </dgm:prSet>
      <dgm:spPr/>
      <dgm:t>
        <a:bodyPr/>
        <a:lstStyle/>
        <a:p>
          <a:endParaRPr lang="ru-RU"/>
        </a:p>
      </dgm:t>
    </dgm:pt>
    <dgm:pt modelId="{6278F6B5-5A39-4552-9578-4847C4A7CC51}" type="pres">
      <dgm:prSet presAssocID="{AE4F6ECA-86D0-4679-AF3D-E12F3CDD2657}" presName="hSp" presStyleCnt="0"/>
      <dgm:spPr/>
    </dgm:pt>
    <dgm:pt modelId="{718B2DFB-E66A-4D9A-8B51-4F497E52F6AD}" type="pres">
      <dgm:prSet presAssocID="{AE4F6ECA-86D0-4679-AF3D-E12F3CDD2657}" presName="vProcSp" presStyleCnt="0"/>
      <dgm:spPr/>
    </dgm:pt>
    <dgm:pt modelId="{1AC3A818-3D39-4B70-9674-7C75B89A53B0}" type="pres">
      <dgm:prSet presAssocID="{AE4F6ECA-86D0-4679-AF3D-E12F3CDD2657}" presName="vSp1" presStyleCnt="0"/>
      <dgm:spPr/>
    </dgm:pt>
    <dgm:pt modelId="{00CCB8B7-04A4-440F-BC83-12C7B57997FC}" type="pres">
      <dgm:prSet presAssocID="{AE4F6ECA-86D0-4679-AF3D-E12F3CDD2657}" presName="simulatedConn" presStyleLbl="solidFgAcc1" presStyleIdx="0" presStyleCnt="4"/>
      <dgm:spPr/>
    </dgm:pt>
    <dgm:pt modelId="{C71871C8-5359-42A6-8A23-E53080D9B77F}" type="pres">
      <dgm:prSet presAssocID="{AE4F6ECA-86D0-4679-AF3D-E12F3CDD2657}" presName="vSp2" presStyleCnt="0"/>
      <dgm:spPr/>
    </dgm:pt>
    <dgm:pt modelId="{C3701F0D-F794-4A48-973C-0AC7479EBBE0}" type="pres">
      <dgm:prSet presAssocID="{AE4F6ECA-86D0-4679-AF3D-E12F3CDD2657}" presName="sibTrans" presStyleCnt="0"/>
      <dgm:spPr/>
    </dgm:pt>
    <dgm:pt modelId="{6B19AD8B-4FFE-4C2D-ACE5-88B97B61EA67}" type="pres">
      <dgm:prSet presAssocID="{21FB68C2-F913-4B86-A999-260EF02033C6}" presName="compositeNode" presStyleCnt="0">
        <dgm:presLayoutVars>
          <dgm:bulletEnabled val="1"/>
        </dgm:presLayoutVars>
      </dgm:prSet>
      <dgm:spPr/>
    </dgm:pt>
    <dgm:pt modelId="{9E2BEF6F-F676-41F2-B047-D7552C79C576}" type="pres">
      <dgm:prSet presAssocID="{21FB68C2-F913-4B86-A999-260EF02033C6}" presName="bgRect" presStyleLbl="node1" presStyleIdx="1" presStyleCnt="5" custScaleX="104399"/>
      <dgm:spPr/>
      <dgm:t>
        <a:bodyPr/>
        <a:lstStyle/>
        <a:p>
          <a:endParaRPr lang="ru-RU"/>
        </a:p>
      </dgm:t>
    </dgm:pt>
    <dgm:pt modelId="{582015F3-DB84-41A9-9F5E-2FF2FCD9954A}" type="pres">
      <dgm:prSet presAssocID="{21FB68C2-F913-4B86-A999-260EF02033C6}" presName="parentNode" presStyleLbl="node1" presStyleIdx="1" presStyleCnt="5">
        <dgm:presLayoutVars>
          <dgm:chMax val="0"/>
          <dgm:bulletEnabled val="1"/>
        </dgm:presLayoutVars>
      </dgm:prSet>
      <dgm:spPr/>
      <dgm:t>
        <a:bodyPr/>
        <a:lstStyle/>
        <a:p>
          <a:endParaRPr lang="ru-RU"/>
        </a:p>
      </dgm:t>
    </dgm:pt>
    <dgm:pt modelId="{8AC37F42-501D-4724-B15A-6E585D9BA282}" type="pres">
      <dgm:prSet presAssocID="{21FB68C2-F913-4B86-A999-260EF02033C6}" presName="childNode" presStyleLbl="node1" presStyleIdx="1" presStyleCnt="5">
        <dgm:presLayoutVars>
          <dgm:bulletEnabled val="1"/>
        </dgm:presLayoutVars>
      </dgm:prSet>
      <dgm:spPr/>
      <dgm:t>
        <a:bodyPr/>
        <a:lstStyle/>
        <a:p>
          <a:endParaRPr lang="ru-RU"/>
        </a:p>
      </dgm:t>
    </dgm:pt>
    <dgm:pt modelId="{3F74EF9C-ECD0-49C0-980A-BAAAD1557F8A}" type="pres">
      <dgm:prSet presAssocID="{6613F5F5-224F-43E3-BFB4-8D4228ED3143}" presName="hSp" presStyleCnt="0"/>
      <dgm:spPr/>
    </dgm:pt>
    <dgm:pt modelId="{774BBD17-3C14-447B-9F7E-99EB594BD25E}" type="pres">
      <dgm:prSet presAssocID="{6613F5F5-224F-43E3-BFB4-8D4228ED3143}" presName="vProcSp" presStyleCnt="0"/>
      <dgm:spPr/>
    </dgm:pt>
    <dgm:pt modelId="{BB940C2C-301A-4324-9BE0-0DAB8273A1D9}" type="pres">
      <dgm:prSet presAssocID="{6613F5F5-224F-43E3-BFB4-8D4228ED3143}" presName="vSp1" presStyleCnt="0"/>
      <dgm:spPr/>
    </dgm:pt>
    <dgm:pt modelId="{BDC7E874-86F6-43B6-A39C-6C86EAED8F3D}" type="pres">
      <dgm:prSet presAssocID="{6613F5F5-224F-43E3-BFB4-8D4228ED3143}" presName="simulatedConn" presStyleLbl="solidFgAcc1" presStyleIdx="1" presStyleCnt="4"/>
      <dgm:spPr/>
    </dgm:pt>
    <dgm:pt modelId="{49C703AD-AFA7-4982-B276-6F248551D078}" type="pres">
      <dgm:prSet presAssocID="{6613F5F5-224F-43E3-BFB4-8D4228ED3143}" presName="vSp2" presStyleCnt="0"/>
      <dgm:spPr/>
    </dgm:pt>
    <dgm:pt modelId="{DD14622F-1F26-482C-B89B-62069F8A1FBA}" type="pres">
      <dgm:prSet presAssocID="{6613F5F5-224F-43E3-BFB4-8D4228ED3143}" presName="sibTrans" presStyleCnt="0"/>
      <dgm:spPr/>
    </dgm:pt>
    <dgm:pt modelId="{3290F110-5C4A-4782-94E1-987F784688D1}" type="pres">
      <dgm:prSet presAssocID="{FA3595D9-62DA-4BEB-B67C-16FA54EC8513}" presName="compositeNode" presStyleCnt="0">
        <dgm:presLayoutVars>
          <dgm:bulletEnabled val="1"/>
        </dgm:presLayoutVars>
      </dgm:prSet>
      <dgm:spPr/>
    </dgm:pt>
    <dgm:pt modelId="{C66E953C-797F-4F6B-9114-9160EB7DA1CD}" type="pres">
      <dgm:prSet presAssocID="{FA3595D9-62DA-4BEB-B67C-16FA54EC8513}" presName="bgRect" presStyleLbl="node1" presStyleIdx="2" presStyleCnt="5" custScaleX="105774"/>
      <dgm:spPr/>
      <dgm:t>
        <a:bodyPr/>
        <a:lstStyle/>
        <a:p>
          <a:endParaRPr lang="ru-RU"/>
        </a:p>
      </dgm:t>
    </dgm:pt>
    <dgm:pt modelId="{DBA9C9A8-6BC3-45D7-B2FC-D0EA153E7F8F}" type="pres">
      <dgm:prSet presAssocID="{FA3595D9-62DA-4BEB-B67C-16FA54EC8513}" presName="parentNode" presStyleLbl="node1" presStyleIdx="2" presStyleCnt="5">
        <dgm:presLayoutVars>
          <dgm:chMax val="0"/>
          <dgm:bulletEnabled val="1"/>
        </dgm:presLayoutVars>
      </dgm:prSet>
      <dgm:spPr/>
      <dgm:t>
        <a:bodyPr/>
        <a:lstStyle/>
        <a:p>
          <a:endParaRPr lang="ru-RU"/>
        </a:p>
      </dgm:t>
    </dgm:pt>
    <dgm:pt modelId="{41BC7AE8-782C-4D32-8192-C5674CB1E5B0}" type="pres">
      <dgm:prSet presAssocID="{FA3595D9-62DA-4BEB-B67C-16FA54EC8513}" presName="childNode" presStyleLbl="node1" presStyleIdx="2" presStyleCnt="5">
        <dgm:presLayoutVars>
          <dgm:bulletEnabled val="1"/>
        </dgm:presLayoutVars>
      </dgm:prSet>
      <dgm:spPr/>
      <dgm:t>
        <a:bodyPr/>
        <a:lstStyle/>
        <a:p>
          <a:endParaRPr lang="ru-RU"/>
        </a:p>
      </dgm:t>
    </dgm:pt>
    <dgm:pt modelId="{EB96FB1E-6A05-45DF-9776-206483BD492F}" type="pres">
      <dgm:prSet presAssocID="{86ED3649-BF04-4C05-A2C7-508688F664FE}" presName="hSp" presStyleCnt="0"/>
      <dgm:spPr/>
    </dgm:pt>
    <dgm:pt modelId="{46F24D13-FAF6-4036-A2DB-DB809CF97F9C}" type="pres">
      <dgm:prSet presAssocID="{86ED3649-BF04-4C05-A2C7-508688F664FE}" presName="vProcSp" presStyleCnt="0"/>
      <dgm:spPr/>
    </dgm:pt>
    <dgm:pt modelId="{D585D64F-6D31-4E1B-9B62-CA6F96A92B29}" type="pres">
      <dgm:prSet presAssocID="{86ED3649-BF04-4C05-A2C7-508688F664FE}" presName="vSp1" presStyleCnt="0"/>
      <dgm:spPr/>
    </dgm:pt>
    <dgm:pt modelId="{00BD3FC5-6950-4F41-8932-C7B8B774B833}" type="pres">
      <dgm:prSet presAssocID="{86ED3649-BF04-4C05-A2C7-508688F664FE}" presName="simulatedConn" presStyleLbl="solidFgAcc1" presStyleIdx="2" presStyleCnt="4"/>
      <dgm:spPr/>
    </dgm:pt>
    <dgm:pt modelId="{6CC78926-31D1-49BD-8599-09C3891291F5}" type="pres">
      <dgm:prSet presAssocID="{86ED3649-BF04-4C05-A2C7-508688F664FE}" presName="vSp2" presStyleCnt="0"/>
      <dgm:spPr/>
    </dgm:pt>
    <dgm:pt modelId="{EE21D1A6-903B-4E07-9C6F-7EB94BBF0F95}" type="pres">
      <dgm:prSet presAssocID="{86ED3649-BF04-4C05-A2C7-508688F664FE}" presName="sibTrans" presStyleCnt="0"/>
      <dgm:spPr/>
    </dgm:pt>
    <dgm:pt modelId="{E210A20B-F4F4-499F-B0E9-BCD0CFC46E4B}" type="pres">
      <dgm:prSet presAssocID="{329945CA-F85B-4638-9668-C12859CCC9CD}" presName="compositeNode" presStyleCnt="0">
        <dgm:presLayoutVars>
          <dgm:bulletEnabled val="1"/>
        </dgm:presLayoutVars>
      </dgm:prSet>
      <dgm:spPr/>
    </dgm:pt>
    <dgm:pt modelId="{7F38982E-EF2F-4339-A8DD-BF7FB258C0B7}" type="pres">
      <dgm:prSet presAssocID="{329945CA-F85B-4638-9668-C12859CCC9CD}" presName="bgRect" presStyleLbl="node1" presStyleIdx="3" presStyleCnt="5"/>
      <dgm:spPr/>
      <dgm:t>
        <a:bodyPr/>
        <a:lstStyle/>
        <a:p>
          <a:endParaRPr lang="ru-RU"/>
        </a:p>
      </dgm:t>
    </dgm:pt>
    <dgm:pt modelId="{26E8150E-0F44-4DEC-9FFE-917C2F55EF12}" type="pres">
      <dgm:prSet presAssocID="{329945CA-F85B-4638-9668-C12859CCC9CD}" presName="parentNode" presStyleLbl="node1" presStyleIdx="3" presStyleCnt="5">
        <dgm:presLayoutVars>
          <dgm:chMax val="0"/>
          <dgm:bulletEnabled val="1"/>
        </dgm:presLayoutVars>
      </dgm:prSet>
      <dgm:spPr/>
      <dgm:t>
        <a:bodyPr/>
        <a:lstStyle/>
        <a:p>
          <a:endParaRPr lang="ru-RU"/>
        </a:p>
      </dgm:t>
    </dgm:pt>
    <dgm:pt modelId="{704C45CC-EE86-468A-A203-DD6FB73505E9}" type="pres">
      <dgm:prSet presAssocID="{329945CA-F85B-4638-9668-C12859CCC9CD}" presName="childNode" presStyleLbl="node1" presStyleIdx="3" presStyleCnt="5">
        <dgm:presLayoutVars>
          <dgm:bulletEnabled val="1"/>
        </dgm:presLayoutVars>
      </dgm:prSet>
      <dgm:spPr/>
      <dgm:t>
        <a:bodyPr/>
        <a:lstStyle/>
        <a:p>
          <a:endParaRPr lang="ru-RU"/>
        </a:p>
      </dgm:t>
    </dgm:pt>
    <dgm:pt modelId="{3E892C39-C696-4C1B-B6F7-6C079A94C5BE}" type="pres">
      <dgm:prSet presAssocID="{6161118E-5E0F-43CB-BAB7-EAF836459D67}" presName="hSp" presStyleCnt="0"/>
      <dgm:spPr/>
    </dgm:pt>
    <dgm:pt modelId="{B5AC632B-E066-40D4-8352-F21C75F21777}" type="pres">
      <dgm:prSet presAssocID="{6161118E-5E0F-43CB-BAB7-EAF836459D67}" presName="vProcSp" presStyleCnt="0"/>
      <dgm:spPr/>
    </dgm:pt>
    <dgm:pt modelId="{299804A9-E97F-4ED8-8E6F-549A14F30E5A}" type="pres">
      <dgm:prSet presAssocID="{6161118E-5E0F-43CB-BAB7-EAF836459D67}" presName="vSp1" presStyleCnt="0"/>
      <dgm:spPr/>
    </dgm:pt>
    <dgm:pt modelId="{8F06330C-15D2-4027-811D-9B92314C1370}" type="pres">
      <dgm:prSet presAssocID="{6161118E-5E0F-43CB-BAB7-EAF836459D67}" presName="simulatedConn" presStyleLbl="solidFgAcc1" presStyleIdx="3" presStyleCnt="4"/>
      <dgm:spPr/>
    </dgm:pt>
    <dgm:pt modelId="{A0B0D58D-C194-4006-B135-1C423AB40586}" type="pres">
      <dgm:prSet presAssocID="{6161118E-5E0F-43CB-BAB7-EAF836459D67}" presName="vSp2" presStyleCnt="0"/>
      <dgm:spPr/>
    </dgm:pt>
    <dgm:pt modelId="{B482071D-512A-4DAA-AB2D-577D5694EEE2}" type="pres">
      <dgm:prSet presAssocID="{6161118E-5E0F-43CB-BAB7-EAF836459D67}" presName="sibTrans" presStyleCnt="0"/>
      <dgm:spPr/>
    </dgm:pt>
    <dgm:pt modelId="{F9AF506D-FBAA-470C-B697-07C4C03A846E}" type="pres">
      <dgm:prSet presAssocID="{45B1ADE8-343F-4995-A9D6-A9B386C2AE8A}" presName="compositeNode" presStyleCnt="0">
        <dgm:presLayoutVars>
          <dgm:bulletEnabled val="1"/>
        </dgm:presLayoutVars>
      </dgm:prSet>
      <dgm:spPr/>
    </dgm:pt>
    <dgm:pt modelId="{106BD44A-1751-4954-874E-A2BF77A845AF}" type="pres">
      <dgm:prSet presAssocID="{45B1ADE8-343F-4995-A9D6-A9B386C2AE8A}" presName="bgRect" presStyleLbl="node1" presStyleIdx="4" presStyleCnt="5" custScaleX="104901"/>
      <dgm:spPr/>
      <dgm:t>
        <a:bodyPr/>
        <a:lstStyle/>
        <a:p>
          <a:endParaRPr lang="ru-RU"/>
        </a:p>
      </dgm:t>
    </dgm:pt>
    <dgm:pt modelId="{B22E6A29-C300-4BD0-B4FC-E55DF3A068B9}" type="pres">
      <dgm:prSet presAssocID="{45B1ADE8-343F-4995-A9D6-A9B386C2AE8A}" presName="parentNode" presStyleLbl="node1" presStyleIdx="4" presStyleCnt="5">
        <dgm:presLayoutVars>
          <dgm:chMax val="0"/>
          <dgm:bulletEnabled val="1"/>
        </dgm:presLayoutVars>
      </dgm:prSet>
      <dgm:spPr/>
      <dgm:t>
        <a:bodyPr/>
        <a:lstStyle/>
        <a:p>
          <a:endParaRPr lang="ru-RU"/>
        </a:p>
      </dgm:t>
    </dgm:pt>
    <dgm:pt modelId="{6F73FA00-B25F-4B03-A835-586A625BF965}" type="pres">
      <dgm:prSet presAssocID="{45B1ADE8-343F-4995-A9D6-A9B386C2AE8A}" presName="childNode" presStyleLbl="node1" presStyleIdx="4" presStyleCnt="5">
        <dgm:presLayoutVars>
          <dgm:bulletEnabled val="1"/>
        </dgm:presLayoutVars>
      </dgm:prSet>
      <dgm:spPr/>
      <dgm:t>
        <a:bodyPr/>
        <a:lstStyle/>
        <a:p>
          <a:endParaRPr lang="ru-RU"/>
        </a:p>
      </dgm:t>
    </dgm:pt>
  </dgm:ptLst>
  <dgm:cxnLst>
    <dgm:cxn modelId="{39BCB301-B97E-4E5B-9F54-4AF0771A40FD}" type="presOf" srcId="{6E2409BE-D78C-4A6F-9B5A-1FADCCA46DA4}" destId="{4E2765E6-F2AA-492C-B250-508EEB99B7EF}" srcOrd="1" destOrd="0" presId="urn:microsoft.com/office/officeart/2005/8/layout/hProcess7"/>
    <dgm:cxn modelId="{9E48080B-C2D2-4784-843E-0107C027EE4F}" type="presOf" srcId="{C0949701-F822-4799-B9E9-814C331385E5}" destId="{6F73FA00-B25F-4B03-A835-586A625BF965}" srcOrd="0" destOrd="0" presId="urn:microsoft.com/office/officeart/2005/8/layout/hProcess7"/>
    <dgm:cxn modelId="{35862515-699D-4AA3-A7B2-E3D429474DDD}" srcId="{21FB68C2-F913-4B86-A999-260EF02033C6}" destId="{7A9F8281-913D-4CB9-A34B-D13F279F5E43}" srcOrd="0" destOrd="0" parTransId="{BD1E967F-9BB8-409A-BF3A-1BB7685612DA}" sibTransId="{A529450F-F312-47AC-9CF1-F327A8B59136}"/>
    <dgm:cxn modelId="{FB458C82-3910-4B2C-AF35-15A7728CBB36}" srcId="{45B1ADE8-343F-4995-A9D6-A9B386C2AE8A}" destId="{C0949701-F822-4799-B9E9-814C331385E5}" srcOrd="0" destOrd="0" parTransId="{E1735A26-8F37-40FB-9916-72C3AB092756}" sibTransId="{DD3B3E98-2D59-411D-9FFE-12D89DE538D0}"/>
    <dgm:cxn modelId="{2835A432-14FA-4A6F-BE89-C8DA0DE08D25}" srcId="{FA3595D9-62DA-4BEB-B67C-16FA54EC8513}" destId="{C5CE979F-DC10-442E-A1E4-B9C34B3876BD}" srcOrd="0" destOrd="0" parTransId="{059DA5D1-9D27-41FE-8ADD-0946EF8B6F1E}" sibTransId="{0929E050-8F73-4702-8D88-B380CA019BC1}"/>
    <dgm:cxn modelId="{D120D9DF-AE1C-4FB9-8AA7-8B25C866862F}" type="presOf" srcId="{FA3595D9-62DA-4BEB-B67C-16FA54EC8513}" destId="{C66E953C-797F-4F6B-9114-9160EB7DA1CD}" srcOrd="0" destOrd="0" presId="urn:microsoft.com/office/officeart/2005/8/layout/hProcess7"/>
    <dgm:cxn modelId="{2E17AD85-BB2C-46D4-8116-B1B1FE2F1A04}" type="presOf" srcId="{329945CA-F85B-4638-9668-C12859CCC9CD}" destId="{26E8150E-0F44-4DEC-9FFE-917C2F55EF12}" srcOrd="1" destOrd="0" presId="urn:microsoft.com/office/officeart/2005/8/layout/hProcess7"/>
    <dgm:cxn modelId="{497B21B4-751A-4885-B795-E0A08A4BB543}" srcId="{F448029E-E494-43B5-AB39-FD233C8AAE64}" destId="{21FB68C2-F913-4B86-A999-260EF02033C6}" srcOrd="1" destOrd="0" parTransId="{668286A3-F7B8-44F9-8D50-045F39D94571}" sibTransId="{6613F5F5-224F-43E3-BFB4-8D4228ED3143}"/>
    <dgm:cxn modelId="{97CB26B9-364B-40A2-93DB-00C3298575FF}" type="presOf" srcId="{45B1ADE8-343F-4995-A9D6-A9B386C2AE8A}" destId="{106BD44A-1751-4954-874E-A2BF77A845AF}" srcOrd="0" destOrd="0" presId="urn:microsoft.com/office/officeart/2005/8/layout/hProcess7"/>
    <dgm:cxn modelId="{33E9708C-2F69-4100-8A48-91C68B550E7D}" type="presOf" srcId="{21FB68C2-F913-4B86-A999-260EF02033C6}" destId="{9E2BEF6F-F676-41F2-B047-D7552C79C576}" srcOrd="0" destOrd="0" presId="urn:microsoft.com/office/officeart/2005/8/layout/hProcess7"/>
    <dgm:cxn modelId="{09FD3F8C-547C-4C78-92C5-DF518DEF351C}" srcId="{F448029E-E494-43B5-AB39-FD233C8AAE64}" destId="{329945CA-F85B-4638-9668-C12859CCC9CD}" srcOrd="3" destOrd="0" parTransId="{F5B691D4-D8AF-48EA-B4D9-35AC0897312A}" sibTransId="{6161118E-5E0F-43CB-BAB7-EAF836459D67}"/>
    <dgm:cxn modelId="{E3B329E2-F8BC-49A0-96A1-10460088A19E}" srcId="{F448029E-E494-43B5-AB39-FD233C8AAE64}" destId="{6E2409BE-D78C-4A6F-9B5A-1FADCCA46DA4}" srcOrd="0" destOrd="0" parTransId="{D3167881-9FBA-403A-B70D-0541D698D5E5}" sibTransId="{AE4F6ECA-86D0-4679-AF3D-E12F3CDD2657}"/>
    <dgm:cxn modelId="{7D07A235-5AF3-480D-AA60-8CCCCAC8057F}" type="presOf" srcId="{FA3595D9-62DA-4BEB-B67C-16FA54EC8513}" destId="{DBA9C9A8-6BC3-45D7-B2FC-D0EA153E7F8F}" srcOrd="1" destOrd="0" presId="urn:microsoft.com/office/officeart/2005/8/layout/hProcess7"/>
    <dgm:cxn modelId="{07DD9D0F-D5C3-4FB4-B77D-BBE70C60B48A}" type="presOf" srcId="{17A3DA7B-A59D-4430-94D0-3F972C8C5E74}" destId="{475B1C4C-BD7E-4722-A183-C67829F81FFD}" srcOrd="0" destOrd="0" presId="urn:microsoft.com/office/officeart/2005/8/layout/hProcess7"/>
    <dgm:cxn modelId="{1600DD6C-46B9-40BE-8313-C6363358E3CF}" type="presOf" srcId="{6E2409BE-D78C-4A6F-9B5A-1FADCCA46DA4}" destId="{4D6CC152-8C74-4D13-8B56-2D1222EDC53C}" srcOrd="0" destOrd="0" presId="urn:microsoft.com/office/officeart/2005/8/layout/hProcess7"/>
    <dgm:cxn modelId="{5E4B7B9E-6DAC-44CB-ACDD-0E06F56F1DAB}" type="presOf" srcId="{7A9F8281-913D-4CB9-A34B-D13F279F5E43}" destId="{8AC37F42-501D-4724-B15A-6E585D9BA282}" srcOrd="0" destOrd="0" presId="urn:microsoft.com/office/officeart/2005/8/layout/hProcess7"/>
    <dgm:cxn modelId="{099B8A3C-6F60-4619-BE13-ADAA5FCD9D9E}" srcId="{6E2409BE-D78C-4A6F-9B5A-1FADCCA46DA4}" destId="{17A3DA7B-A59D-4430-94D0-3F972C8C5E74}" srcOrd="0" destOrd="0" parTransId="{780F91AF-ED49-45F8-9B8B-313216A7840E}" sibTransId="{CE7C15EC-2154-4AEA-A719-7F16B6754FA4}"/>
    <dgm:cxn modelId="{AC932EBA-2DDD-4229-8976-F4F93663889A}" type="presOf" srcId="{C5CE979F-DC10-442E-A1E4-B9C34B3876BD}" destId="{41BC7AE8-782C-4D32-8192-C5674CB1E5B0}" srcOrd="0" destOrd="0" presId="urn:microsoft.com/office/officeart/2005/8/layout/hProcess7"/>
    <dgm:cxn modelId="{606A46C3-5F57-4D4B-973F-284089B22C91}" type="presOf" srcId="{21FB68C2-F913-4B86-A999-260EF02033C6}" destId="{582015F3-DB84-41A9-9F5E-2FF2FCD9954A}" srcOrd="1" destOrd="0" presId="urn:microsoft.com/office/officeart/2005/8/layout/hProcess7"/>
    <dgm:cxn modelId="{946BE0A5-1BAC-4257-9AD3-173BFB1D69B3}" type="presOf" srcId="{D62580DB-82AF-4C0D-8B99-C11F98F15690}" destId="{704C45CC-EE86-468A-A203-DD6FB73505E9}" srcOrd="0" destOrd="0" presId="urn:microsoft.com/office/officeart/2005/8/layout/hProcess7"/>
    <dgm:cxn modelId="{5F9EA7BB-64FE-400B-80E9-190534156A5F}" srcId="{F448029E-E494-43B5-AB39-FD233C8AAE64}" destId="{45B1ADE8-343F-4995-A9D6-A9B386C2AE8A}" srcOrd="4" destOrd="0" parTransId="{4A46607A-7822-408C-A7A3-C6661ECD7B99}" sibTransId="{EEA8A652-0D2E-4EFE-B2BC-136015237412}"/>
    <dgm:cxn modelId="{8085B06E-1D6A-45F9-B98E-1372D9EA2D1D}" srcId="{329945CA-F85B-4638-9668-C12859CCC9CD}" destId="{D62580DB-82AF-4C0D-8B99-C11F98F15690}" srcOrd="0" destOrd="0" parTransId="{00E8EE03-9EA1-4EFB-9809-B88EDBD7D6F8}" sibTransId="{3F96B994-A47C-4DBC-A496-214A51B47F85}"/>
    <dgm:cxn modelId="{D7234E16-B1D8-463C-B52C-5D93ECCAD41C}" srcId="{F448029E-E494-43B5-AB39-FD233C8AAE64}" destId="{FA3595D9-62DA-4BEB-B67C-16FA54EC8513}" srcOrd="2" destOrd="0" parTransId="{36333738-EB66-4297-8629-2C31B6A41F55}" sibTransId="{86ED3649-BF04-4C05-A2C7-508688F664FE}"/>
    <dgm:cxn modelId="{761E097A-6259-4025-BF43-B14A4DC9E962}" type="presOf" srcId="{F448029E-E494-43B5-AB39-FD233C8AAE64}" destId="{29C295D5-1EAB-4A2B-9455-E468B82AAC09}" srcOrd="0" destOrd="0" presId="urn:microsoft.com/office/officeart/2005/8/layout/hProcess7"/>
    <dgm:cxn modelId="{5230A749-2CBA-4C24-95ED-0BB37678EC34}" type="presOf" srcId="{45B1ADE8-343F-4995-A9D6-A9B386C2AE8A}" destId="{B22E6A29-C300-4BD0-B4FC-E55DF3A068B9}" srcOrd="1" destOrd="0" presId="urn:microsoft.com/office/officeart/2005/8/layout/hProcess7"/>
    <dgm:cxn modelId="{866B32D3-D71B-4553-B7D5-07D4D65397C1}" type="presOf" srcId="{329945CA-F85B-4638-9668-C12859CCC9CD}" destId="{7F38982E-EF2F-4339-A8DD-BF7FB258C0B7}" srcOrd="0" destOrd="0" presId="urn:microsoft.com/office/officeart/2005/8/layout/hProcess7"/>
    <dgm:cxn modelId="{F5AA220D-AD92-4019-AC83-B293FB361845}" type="presParOf" srcId="{29C295D5-1EAB-4A2B-9455-E468B82AAC09}" destId="{FD64EE00-B65E-4C7C-B789-B0CF8899C0FE}" srcOrd="0" destOrd="0" presId="urn:microsoft.com/office/officeart/2005/8/layout/hProcess7"/>
    <dgm:cxn modelId="{6F3D3D41-A006-44C0-96C6-332363EBB4F7}" type="presParOf" srcId="{FD64EE00-B65E-4C7C-B789-B0CF8899C0FE}" destId="{4D6CC152-8C74-4D13-8B56-2D1222EDC53C}" srcOrd="0" destOrd="0" presId="urn:microsoft.com/office/officeart/2005/8/layout/hProcess7"/>
    <dgm:cxn modelId="{2352710C-D881-4FB3-9C2F-02DD87883757}" type="presParOf" srcId="{FD64EE00-B65E-4C7C-B789-B0CF8899C0FE}" destId="{4E2765E6-F2AA-492C-B250-508EEB99B7EF}" srcOrd="1" destOrd="0" presId="urn:microsoft.com/office/officeart/2005/8/layout/hProcess7"/>
    <dgm:cxn modelId="{3D7F367D-4A83-4C50-8042-A3BEF415AC75}" type="presParOf" srcId="{FD64EE00-B65E-4C7C-B789-B0CF8899C0FE}" destId="{475B1C4C-BD7E-4722-A183-C67829F81FFD}" srcOrd="2" destOrd="0" presId="urn:microsoft.com/office/officeart/2005/8/layout/hProcess7"/>
    <dgm:cxn modelId="{5EC00EAD-9B80-4FEA-90B4-5A790AFFC8D2}" type="presParOf" srcId="{29C295D5-1EAB-4A2B-9455-E468B82AAC09}" destId="{6278F6B5-5A39-4552-9578-4847C4A7CC51}" srcOrd="1" destOrd="0" presId="urn:microsoft.com/office/officeart/2005/8/layout/hProcess7"/>
    <dgm:cxn modelId="{65CF1B9F-B9D5-47CE-9514-CB5AD4319912}" type="presParOf" srcId="{29C295D5-1EAB-4A2B-9455-E468B82AAC09}" destId="{718B2DFB-E66A-4D9A-8B51-4F497E52F6AD}" srcOrd="2" destOrd="0" presId="urn:microsoft.com/office/officeart/2005/8/layout/hProcess7"/>
    <dgm:cxn modelId="{7529A421-F1EB-4699-A98D-5A88FC720A02}" type="presParOf" srcId="{718B2DFB-E66A-4D9A-8B51-4F497E52F6AD}" destId="{1AC3A818-3D39-4B70-9674-7C75B89A53B0}" srcOrd="0" destOrd="0" presId="urn:microsoft.com/office/officeart/2005/8/layout/hProcess7"/>
    <dgm:cxn modelId="{64E83E8E-1B6B-455C-89D6-646FE551E65C}" type="presParOf" srcId="{718B2DFB-E66A-4D9A-8B51-4F497E52F6AD}" destId="{00CCB8B7-04A4-440F-BC83-12C7B57997FC}" srcOrd="1" destOrd="0" presId="urn:microsoft.com/office/officeart/2005/8/layout/hProcess7"/>
    <dgm:cxn modelId="{B3348E14-5987-41A2-9E0F-FE640C0E6B24}" type="presParOf" srcId="{718B2DFB-E66A-4D9A-8B51-4F497E52F6AD}" destId="{C71871C8-5359-42A6-8A23-E53080D9B77F}" srcOrd="2" destOrd="0" presId="urn:microsoft.com/office/officeart/2005/8/layout/hProcess7"/>
    <dgm:cxn modelId="{09F4DA43-9354-40A9-A68C-AB9173C554F7}" type="presParOf" srcId="{29C295D5-1EAB-4A2B-9455-E468B82AAC09}" destId="{C3701F0D-F794-4A48-973C-0AC7479EBBE0}" srcOrd="3" destOrd="0" presId="urn:microsoft.com/office/officeart/2005/8/layout/hProcess7"/>
    <dgm:cxn modelId="{EEBECCA3-5BEE-4105-92B4-106C09CCF8FF}" type="presParOf" srcId="{29C295D5-1EAB-4A2B-9455-E468B82AAC09}" destId="{6B19AD8B-4FFE-4C2D-ACE5-88B97B61EA67}" srcOrd="4" destOrd="0" presId="urn:microsoft.com/office/officeart/2005/8/layout/hProcess7"/>
    <dgm:cxn modelId="{7B3AED2E-75EA-4E92-A09E-BC0D3A2B3671}" type="presParOf" srcId="{6B19AD8B-4FFE-4C2D-ACE5-88B97B61EA67}" destId="{9E2BEF6F-F676-41F2-B047-D7552C79C576}" srcOrd="0" destOrd="0" presId="urn:microsoft.com/office/officeart/2005/8/layout/hProcess7"/>
    <dgm:cxn modelId="{47DA561D-16A2-4FE8-BB7D-71FB94CFB4CA}" type="presParOf" srcId="{6B19AD8B-4FFE-4C2D-ACE5-88B97B61EA67}" destId="{582015F3-DB84-41A9-9F5E-2FF2FCD9954A}" srcOrd="1" destOrd="0" presId="urn:microsoft.com/office/officeart/2005/8/layout/hProcess7"/>
    <dgm:cxn modelId="{5D7E35F9-F471-48BF-B3B3-BAD0F42B0A83}" type="presParOf" srcId="{6B19AD8B-4FFE-4C2D-ACE5-88B97B61EA67}" destId="{8AC37F42-501D-4724-B15A-6E585D9BA282}" srcOrd="2" destOrd="0" presId="urn:microsoft.com/office/officeart/2005/8/layout/hProcess7"/>
    <dgm:cxn modelId="{6AE336B4-587C-4A9A-A59E-834FC011D9BF}" type="presParOf" srcId="{29C295D5-1EAB-4A2B-9455-E468B82AAC09}" destId="{3F74EF9C-ECD0-49C0-980A-BAAAD1557F8A}" srcOrd="5" destOrd="0" presId="urn:microsoft.com/office/officeart/2005/8/layout/hProcess7"/>
    <dgm:cxn modelId="{0EFDF42E-89EE-4045-8A7B-1243770B6327}" type="presParOf" srcId="{29C295D5-1EAB-4A2B-9455-E468B82AAC09}" destId="{774BBD17-3C14-447B-9F7E-99EB594BD25E}" srcOrd="6" destOrd="0" presId="urn:microsoft.com/office/officeart/2005/8/layout/hProcess7"/>
    <dgm:cxn modelId="{F1331F2B-4C82-4480-956D-BF643D8E7358}" type="presParOf" srcId="{774BBD17-3C14-447B-9F7E-99EB594BD25E}" destId="{BB940C2C-301A-4324-9BE0-0DAB8273A1D9}" srcOrd="0" destOrd="0" presId="urn:microsoft.com/office/officeart/2005/8/layout/hProcess7"/>
    <dgm:cxn modelId="{35C706C7-1550-47B5-A3F5-A512C9DF8EB2}" type="presParOf" srcId="{774BBD17-3C14-447B-9F7E-99EB594BD25E}" destId="{BDC7E874-86F6-43B6-A39C-6C86EAED8F3D}" srcOrd="1" destOrd="0" presId="urn:microsoft.com/office/officeart/2005/8/layout/hProcess7"/>
    <dgm:cxn modelId="{89982E26-9561-477C-95BF-0D38BF08C37A}" type="presParOf" srcId="{774BBD17-3C14-447B-9F7E-99EB594BD25E}" destId="{49C703AD-AFA7-4982-B276-6F248551D078}" srcOrd="2" destOrd="0" presId="urn:microsoft.com/office/officeart/2005/8/layout/hProcess7"/>
    <dgm:cxn modelId="{81D84F31-E6D9-4146-A895-881CC47C7C5C}" type="presParOf" srcId="{29C295D5-1EAB-4A2B-9455-E468B82AAC09}" destId="{DD14622F-1F26-482C-B89B-62069F8A1FBA}" srcOrd="7" destOrd="0" presId="urn:microsoft.com/office/officeart/2005/8/layout/hProcess7"/>
    <dgm:cxn modelId="{984BD56C-AFE2-4BEE-A8FF-579115ADDF4B}" type="presParOf" srcId="{29C295D5-1EAB-4A2B-9455-E468B82AAC09}" destId="{3290F110-5C4A-4782-94E1-987F784688D1}" srcOrd="8" destOrd="0" presId="urn:microsoft.com/office/officeart/2005/8/layout/hProcess7"/>
    <dgm:cxn modelId="{B396A117-153B-4828-8C5D-C82A6F860B4D}" type="presParOf" srcId="{3290F110-5C4A-4782-94E1-987F784688D1}" destId="{C66E953C-797F-4F6B-9114-9160EB7DA1CD}" srcOrd="0" destOrd="0" presId="urn:microsoft.com/office/officeart/2005/8/layout/hProcess7"/>
    <dgm:cxn modelId="{3CBF9FAC-6257-49ED-A730-74D048AEE07C}" type="presParOf" srcId="{3290F110-5C4A-4782-94E1-987F784688D1}" destId="{DBA9C9A8-6BC3-45D7-B2FC-D0EA153E7F8F}" srcOrd="1" destOrd="0" presId="urn:microsoft.com/office/officeart/2005/8/layout/hProcess7"/>
    <dgm:cxn modelId="{6FB18A4D-A50D-4F65-9A28-DF2F0E2B4A30}" type="presParOf" srcId="{3290F110-5C4A-4782-94E1-987F784688D1}" destId="{41BC7AE8-782C-4D32-8192-C5674CB1E5B0}" srcOrd="2" destOrd="0" presId="urn:microsoft.com/office/officeart/2005/8/layout/hProcess7"/>
    <dgm:cxn modelId="{DD59A1D0-DC9C-42DD-8139-1ED34C88C995}" type="presParOf" srcId="{29C295D5-1EAB-4A2B-9455-E468B82AAC09}" destId="{EB96FB1E-6A05-45DF-9776-206483BD492F}" srcOrd="9" destOrd="0" presId="urn:microsoft.com/office/officeart/2005/8/layout/hProcess7"/>
    <dgm:cxn modelId="{815A28AC-F4E1-41EC-92AB-6D2AB911861C}" type="presParOf" srcId="{29C295D5-1EAB-4A2B-9455-E468B82AAC09}" destId="{46F24D13-FAF6-4036-A2DB-DB809CF97F9C}" srcOrd="10" destOrd="0" presId="urn:microsoft.com/office/officeart/2005/8/layout/hProcess7"/>
    <dgm:cxn modelId="{ACD1CE59-B3D8-40F8-9E8D-D2267F48E204}" type="presParOf" srcId="{46F24D13-FAF6-4036-A2DB-DB809CF97F9C}" destId="{D585D64F-6D31-4E1B-9B62-CA6F96A92B29}" srcOrd="0" destOrd="0" presId="urn:microsoft.com/office/officeart/2005/8/layout/hProcess7"/>
    <dgm:cxn modelId="{678EF52D-D444-4E22-ABC9-1B67FFF71102}" type="presParOf" srcId="{46F24D13-FAF6-4036-A2DB-DB809CF97F9C}" destId="{00BD3FC5-6950-4F41-8932-C7B8B774B833}" srcOrd="1" destOrd="0" presId="urn:microsoft.com/office/officeart/2005/8/layout/hProcess7"/>
    <dgm:cxn modelId="{8B6B260E-A258-4A00-B728-B3108C1D44F3}" type="presParOf" srcId="{46F24D13-FAF6-4036-A2DB-DB809CF97F9C}" destId="{6CC78926-31D1-49BD-8599-09C3891291F5}" srcOrd="2" destOrd="0" presId="urn:microsoft.com/office/officeart/2005/8/layout/hProcess7"/>
    <dgm:cxn modelId="{5AA9B48C-D340-4D3D-83AC-421F61A2703F}" type="presParOf" srcId="{29C295D5-1EAB-4A2B-9455-E468B82AAC09}" destId="{EE21D1A6-903B-4E07-9C6F-7EB94BBF0F95}" srcOrd="11" destOrd="0" presId="urn:microsoft.com/office/officeart/2005/8/layout/hProcess7"/>
    <dgm:cxn modelId="{DB83093B-54C5-43E0-AE18-849107579A6A}" type="presParOf" srcId="{29C295D5-1EAB-4A2B-9455-E468B82AAC09}" destId="{E210A20B-F4F4-499F-B0E9-BCD0CFC46E4B}" srcOrd="12" destOrd="0" presId="urn:microsoft.com/office/officeart/2005/8/layout/hProcess7"/>
    <dgm:cxn modelId="{ED685383-B7E1-4673-85D2-A370D8D4A61A}" type="presParOf" srcId="{E210A20B-F4F4-499F-B0E9-BCD0CFC46E4B}" destId="{7F38982E-EF2F-4339-A8DD-BF7FB258C0B7}" srcOrd="0" destOrd="0" presId="urn:microsoft.com/office/officeart/2005/8/layout/hProcess7"/>
    <dgm:cxn modelId="{F51D841E-1AAC-4FBD-9D13-1C0F06ED7897}" type="presParOf" srcId="{E210A20B-F4F4-499F-B0E9-BCD0CFC46E4B}" destId="{26E8150E-0F44-4DEC-9FFE-917C2F55EF12}" srcOrd="1" destOrd="0" presId="urn:microsoft.com/office/officeart/2005/8/layout/hProcess7"/>
    <dgm:cxn modelId="{A0E45E04-105C-4BDF-8FCE-8FC12BA44180}" type="presParOf" srcId="{E210A20B-F4F4-499F-B0E9-BCD0CFC46E4B}" destId="{704C45CC-EE86-468A-A203-DD6FB73505E9}" srcOrd="2" destOrd="0" presId="urn:microsoft.com/office/officeart/2005/8/layout/hProcess7"/>
    <dgm:cxn modelId="{ED761D52-20E9-4F31-A560-AC0BE600B029}" type="presParOf" srcId="{29C295D5-1EAB-4A2B-9455-E468B82AAC09}" destId="{3E892C39-C696-4C1B-B6F7-6C079A94C5BE}" srcOrd="13" destOrd="0" presId="urn:microsoft.com/office/officeart/2005/8/layout/hProcess7"/>
    <dgm:cxn modelId="{8725E9AA-A517-42F8-BAE5-912F51914028}" type="presParOf" srcId="{29C295D5-1EAB-4A2B-9455-E468B82AAC09}" destId="{B5AC632B-E066-40D4-8352-F21C75F21777}" srcOrd="14" destOrd="0" presId="urn:microsoft.com/office/officeart/2005/8/layout/hProcess7"/>
    <dgm:cxn modelId="{F34A896D-BFEE-467B-846D-FB6DD8E1A48A}" type="presParOf" srcId="{B5AC632B-E066-40D4-8352-F21C75F21777}" destId="{299804A9-E97F-4ED8-8E6F-549A14F30E5A}" srcOrd="0" destOrd="0" presId="urn:microsoft.com/office/officeart/2005/8/layout/hProcess7"/>
    <dgm:cxn modelId="{6ACA70A6-99B4-44A6-A29D-F5DD32CC43B7}" type="presParOf" srcId="{B5AC632B-E066-40D4-8352-F21C75F21777}" destId="{8F06330C-15D2-4027-811D-9B92314C1370}" srcOrd="1" destOrd="0" presId="urn:microsoft.com/office/officeart/2005/8/layout/hProcess7"/>
    <dgm:cxn modelId="{53244937-029F-4463-AD0E-A07A68DE16AE}" type="presParOf" srcId="{B5AC632B-E066-40D4-8352-F21C75F21777}" destId="{A0B0D58D-C194-4006-B135-1C423AB40586}" srcOrd="2" destOrd="0" presId="urn:microsoft.com/office/officeart/2005/8/layout/hProcess7"/>
    <dgm:cxn modelId="{01F1BA26-0951-41A1-96B7-FE68C6907410}" type="presParOf" srcId="{29C295D5-1EAB-4A2B-9455-E468B82AAC09}" destId="{B482071D-512A-4DAA-AB2D-577D5694EEE2}" srcOrd="15" destOrd="0" presId="urn:microsoft.com/office/officeart/2005/8/layout/hProcess7"/>
    <dgm:cxn modelId="{22079D8E-0930-495E-A3B5-E4016E56EE0E}" type="presParOf" srcId="{29C295D5-1EAB-4A2B-9455-E468B82AAC09}" destId="{F9AF506D-FBAA-470C-B697-07C4C03A846E}" srcOrd="16" destOrd="0" presId="urn:microsoft.com/office/officeart/2005/8/layout/hProcess7"/>
    <dgm:cxn modelId="{4BE16FCE-F0AC-44A6-BC49-37FF23AF1B07}" type="presParOf" srcId="{F9AF506D-FBAA-470C-B697-07C4C03A846E}" destId="{106BD44A-1751-4954-874E-A2BF77A845AF}" srcOrd="0" destOrd="0" presId="urn:microsoft.com/office/officeart/2005/8/layout/hProcess7"/>
    <dgm:cxn modelId="{29B601A3-891F-4989-A43F-F83537338B3F}" type="presParOf" srcId="{F9AF506D-FBAA-470C-B697-07C4C03A846E}" destId="{B22E6A29-C300-4BD0-B4FC-E55DF3A068B9}" srcOrd="1" destOrd="0" presId="urn:microsoft.com/office/officeart/2005/8/layout/hProcess7"/>
    <dgm:cxn modelId="{905240ED-85D0-4F61-9640-193E76C44F3F}" type="presParOf" srcId="{F9AF506D-FBAA-470C-B697-07C4C03A846E}" destId="{6F73FA00-B25F-4B03-A835-586A625BF965}" srcOrd="2" destOrd="0" presId="urn:microsoft.com/office/officeart/2005/8/layout/hProcess7"/>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5069F3-080E-4B77-8779-478AA5672C6C}">
      <dsp:nvSpPr>
        <dsp:cNvPr id="0" name=""/>
        <dsp:cNvSpPr/>
      </dsp:nvSpPr>
      <dsp:spPr>
        <a:xfrm>
          <a:off x="5068" y="260835"/>
          <a:ext cx="2189212" cy="1634200"/>
        </a:xfrm>
        <a:prstGeom prst="round2SameRect">
          <a:avLst>
            <a:gd name="adj1" fmla="val 8000"/>
            <a:gd name="adj2" fmla="val 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18530D-34A3-41D6-8403-7394C3353FA1}">
      <dsp:nvSpPr>
        <dsp:cNvPr id="0" name=""/>
        <dsp:cNvSpPr/>
      </dsp:nvSpPr>
      <dsp:spPr>
        <a:xfrm>
          <a:off x="5068" y="1895036"/>
          <a:ext cx="2189212" cy="7027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uk-UA" sz="1900" b="1" kern="1200" dirty="0" smtClean="0"/>
            <a:t>комп'ютерна томографія</a:t>
          </a:r>
          <a:endParaRPr lang="ru-RU" sz="1900" kern="1200" dirty="0"/>
        </a:p>
      </dsp:txBody>
      <dsp:txXfrm>
        <a:off x="5068" y="1895036"/>
        <a:ext cx="1541699" cy="702706"/>
      </dsp:txXfrm>
    </dsp:sp>
    <dsp:sp modelId="{9E060DCC-20B9-4F0F-B7AE-958CB590CE38}">
      <dsp:nvSpPr>
        <dsp:cNvPr id="0" name=""/>
        <dsp:cNvSpPr/>
      </dsp:nvSpPr>
      <dsp:spPr>
        <a:xfrm>
          <a:off x="1608696" y="2006654"/>
          <a:ext cx="766224" cy="766224"/>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C82BBF-682D-450A-A43E-6D6EEFCF3271}">
      <dsp:nvSpPr>
        <dsp:cNvPr id="0" name=""/>
        <dsp:cNvSpPr/>
      </dsp:nvSpPr>
      <dsp:spPr>
        <a:xfrm>
          <a:off x="2564748" y="260835"/>
          <a:ext cx="2189212" cy="1634200"/>
        </a:xfrm>
        <a:prstGeom prst="round2SameRect">
          <a:avLst>
            <a:gd name="adj1" fmla="val 8000"/>
            <a:gd name="adj2" fmla="val 0"/>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6C3482-F351-4877-97D0-CB9CD30A7E6C}">
      <dsp:nvSpPr>
        <dsp:cNvPr id="0" name=""/>
        <dsp:cNvSpPr/>
      </dsp:nvSpPr>
      <dsp:spPr>
        <a:xfrm>
          <a:off x="2564748" y="1895036"/>
          <a:ext cx="2189212" cy="7027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uk-UA" sz="1900" b="1" kern="1200" dirty="0" smtClean="0"/>
            <a:t>побудов</a:t>
          </a:r>
          <a:r>
            <a:rPr lang="en-US" sz="1900" b="1" kern="1200" dirty="0" smtClean="0"/>
            <a:t>a</a:t>
          </a:r>
          <a:r>
            <a:rPr lang="uk-UA" sz="1900" b="1" kern="1200" dirty="0" smtClean="0"/>
            <a:t> графіків</a:t>
          </a:r>
          <a:endParaRPr lang="ru-RU" sz="1900" kern="1200" dirty="0"/>
        </a:p>
      </dsp:txBody>
      <dsp:txXfrm>
        <a:off x="2564748" y="1895036"/>
        <a:ext cx="1541699" cy="702706"/>
      </dsp:txXfrm>
    </dsp:sp>
    <dsp:sp modelId="{891C0461-7CA8-44F5-B5F6-2DBB2C7722FB}">
      <dsp:nvSpPr>
        <dsp:cNvPr id="0" name=""/>
        <dsp:cNvSpPr/>
      </dsp:nvSpPr>
      <dsp:spPr>
        <a:xfrm>
          <a:off x="4168376" y="2006654"/>
          <a:ext cx="766224" cy="766224"/>
        </a:xfrm>
        <a:prstGeom prst="ellipse">
          <a:avLst/>
        </a:prstGeom>
        <a:blipFill rotWithShape="0">
          <a:blip xmlns:r="http://schemas.openxmlformats.org/officeDocument/2006/relationships" r:embed="rId4"/>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CE4543-F12A-4D1B-B7B3-524127A5E270}">
      <dsp:nvSpPr>
        <dsp:cNvPr id="0" name=""/>
        <dsp:cNvSpPr/>
      </dsp:nvSpPr>
      <dsp:spPr>
        <a:xfrm>
          <a:off x="5124428" y="260835"/>
          <a:ext cx="2189212" cy="1634200"/>
        </a:xfrm>
        <a:prstGeom prst="round2SameRect">
          <a:avLst>
            <a:gd name="adj1" fmla="val 8000"/>
            <a:gd name="adj2" fmla="val 0"/>
          </a:avLst>
        </a:prstGeom>
        <a:blipFill rotWithShape="0">
          <a:blip xmlns:r="http://schemas.openxmlformats.org/officeDocument/2006/relationships" r:embed="rId5"/>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12060A-6059-4F9C-96D5-05C1C6D1594B}">
      <dsp:nvSpPr>
        <dsp:cNvPr id="0" name=""/>
        <dsp:cNvSpPr/>
      </dsp:nvSpPr>
      <dsp:spPr>
        <a:xfrm>
          <a:off x="5124428" y="1895036"/>
          <a:ext cx="2189212" cy="7027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lvl="0" algn="l" defTabSz="844550">
            <a:lnSpc>
              <a:spcPct val="90000"/>
            </a:lnSpc>
            <a:spcBef>
              <a:spcPct val="0"/>
            </a:spcBef>
            <a:spcAft>
              <a:spcPct val="35000"/>
            </a:spcAft>
          </a:pPr>
          <a:r>
            <a:rPr lang="uk-UA" sz="1900" b="1" kern="1200" dirty="0" smtClean="0"/>
            <a:t>поліграфія</a:t>
          </a:r>
          <a:endParaRPr lang="ru-RU" sz="1900" kern="1200" dirty="0"/>
        </a:p>
      </dsp:txBody>
      <dsp:txXfrm>
        <a:off x="5124428" y="1895036"/>
        <a:ext cx="1541699" cy="702706"/>
      </dsp:txXfrm>
    </dsp:sp>
    <dsp:sp modelId="{B7685926-A7D3-40E3-80EE-B7DF1F25BE17}">
      <dsp:nvSpPr>
        <dsp:cNvPr id="0" name=""/>
        <dsp:cNvSpPr/>
      </dsp:nvSpPr>
      <dsp:spPr>
        <a:xfrm>
          <a:off x="6728056" y="2006654"/>
          <a:ext cx="766224" cy="766224"/>
        </a:xfrm>
        <a:prstGeom prst="ellipse">
          <a:avLst/>
        </a:prstGeom>
        <a:blipFill rotWithShape="0">
          <a:blip xmlns:r="http://schemas.openxmlformats.org/officeDocument/2006/relationships" r:embed="rId6"/>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6F29D9-E1EF-49FA-9AC7-9616BC46DD12}">
      <dsp:nvSpPr>
        <dsp:cNvPr id="0" name=""/>
        <dsp:cNvSpPr/>
      </dsp:nvSpPr>
      <dsp:spPr>
        <a:xfrm>
          <a:off x="88306" y="376713"/>
          <a:ext cx="1833689" cy="1368810"/>
        </a:xfrm>
        <a:prstGeom prst="round2SameRect">
          <a:avLst>
            <a:gd name="adj1" fmla="val 8000"/>
            <a:gd name="adj2" fmla="val 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72AF49-A089-4CA9-83B9-755AD034AB8D}">
      <dsp:nvSpPr>
        <dsp:cNvPr id="0" name=""/>
        <dsp:cNvSpPr/>
      </dsp:nvSpPr>
      <dsp:spPr>
        <a:xfrm>
          <a:off x="7276" y="1745523"/>
          <a:ext cx="1995750" cy="58858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uk-UA" sz="1800" b="1" kern="1200" dirty="0" smtClean="0"/>
            <a:t>інженерною</a:t>
          </a:r>
          <a:endParaRPr lang="ru-RU" sz="1800" b="1" kern="1200" dirty="0"/>
        </a:p>
      </dsp:txBody>
      <dsp:txXfrm>
        <a:off x="7276" y="1745523"/>
        <a:ext cx="1405458" cy="588588"/>
      </dsp:txXfrm>
    </dsp:sp>
    <dsp:sp modelId="{A4104272-2F88-41B0-8347-DB9FE0804CE9}">
      <dsp:nvSpPr>
        <dsp:cNvPr id="0" name=""/>
        <dsp:cNvSpPr/>
      </dsp:nvSpPr>
      <dsp:spPr>
        <a:xfrm>
          <a:off x="1431509" y="1839015"/>
          <a:ext cx="641791" cy="641791"/>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2FCC85-3FF4-435F-82BF-02B4B80CDAAB}">
      <dsp:nvSpPr>
        <dsp:cNvPr id="0" name=""/>
        <dsp:cNvSpPr/>
      </dsp:nvSpPr>
      <dsp:spPr>
        <a:xfrm>
          <a:off x="2232300" y="376713"/>
          <a:ext cx="1833689" cy="1368810"/>
        </a:xfrm>
        <a:prstGeom prst="round2SameRect">
          <a:avLst>
            <a:gd name="adj1" fmla="val 8000"/>
            <a:gd name="adj2" fmla="val 0"/>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9F3C9B-CFA4-4C74-AB86-C66D8905FB9F}">
      <dsp:nvSpPr>
        <dsp:cNvPr id="0" name=""/>
        <dsp:cNvSpPr/>
      </dsp:nvSpPr>
      <dsp:spPr>
        <a:xfrm>
          <a:off x="2232300" y="1745523"/>
          <a:ext cx="1833689" cy="58858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uk-UA" sz="1800" b="1" kern="1200" dirty="0" smtClean="0"/>
            <a:t>науковою</a:t>
          </a:r>
          <a:endParaRPr lang="ru-RU" sz="1800" b="1" kern="1200" dirty="0"/>
        </a:p>
      </dsp:txBody>
      <dsp:txXfrm>
        <a:off x="2232300" y="1745523"/>
        <a:ext cx="1291330" cy="588588"/>
      </dsp:txXfrm>
    </dsp:sp>
    <dsp:sp modelId="{C27427AB-4714-4F48-A147-0034A144681C}">
      <dsp:nvSpPr>
        <dsp:cNvPr id="0" name=""/>
        <dsp:cNvSpPr/>
      </dsp:nvSpPr>
      <dsp:spPr>
        <a:xfrm>
          <a:off x="3575503" y="1839015"/>
          <a:ext cx="641791" cy="641791"/>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46A085-5D18-4932-86C1-440700BB0BEB}">
      <dsp:nvSpPr>
        <dsp:cNvPr id="0" name=""/>
        <dsp:cNvSpPr/>
      </dsp:nvSpPr>
      <dsp:spPr>
        <a:xfrm>
          <a:off x="4376294" y="376713"/>
          <a:ext cx="1833689" cy="1368810"/>
        </a:xfrm>
        <a:prstGeom prst="round2SameRect">
          <a:avLst>
            <a:gd name="adj1" fmla="val 8000"/>
            <a:gd name="adj2" fmla="val 0"/>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83C6F1-99DF-4E0A-9B57-09149B343724}">
      <dsp:nvSpPr>
        <dsp:cNvPr id="0" name=""/>
        <dsp:cNvSpPr/>
      </dsp:nvSpPr>
      <dsp:spPr>
        <a:xfrm>
          <a:off x="4376294" y="1745523"/>
          <a:ext cx="1833689" cy="58858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uk-UA" sz="1800" b="1" kern="1200" dirty="0" smtClean="0"/>
            <a:t>web-графікою</a:t>
          </a:r>
          <a:endParaRPr lang="ru-RU" sz="1800" b="1" kern="1200" dirty="0"/>
        </a:p>
      </dsp:txBody>
      <dsp:txXfrm>
        <a:off x="4376294" y="1745523"/>
        <a:ext cx="1291330" cy="588588"/>
      </dsp:txXfrm>
    </dsp:sp>
    <dsp:sp modelId="{4784CAA6-2D4A-4AC5-A739-90278096CC0A}">
      <dsp:nvSpPr>
        <dsp:cNvPr id="0" name=""/>
        <dsp:cNvSpPr/>
      </dsp:nvSpPr>
      <dsp:spPr>
        <a:xfrm>
          <a:off x="5719497" y="1839015"/>
          <a:ext cx="641791" cy="641791"/>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53FBA7-D418-4C1F-AE12-DEEBB0E95BB3}">
      <dsp:nvSpPr>
        <dsp:cNvPr id="0" name=""/>
        <dsp:cNvSpPr/>
      </dsp:nvSpPr>
      <dsp:spPr>
        <a:xfrm>
          <a:off x="6768817" y="376713"/>
          <a:ext cx="1833689" cy="1368810"/>
        </a:xfrm>
        <a:prstGeom prst="round2SameRect">
          <a:avLst>
            <a:gd name="adj1" fmla="val 8000"/>
            <a:gd name="adj2" fmla="val 0"/>
          </a:avLst>
        </a:prstGeom>
        <a:blipFill rotWithShape="0">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A59FD7-2DB5-4A93-B170-97108D319FCD}">
      <dsp:nvSpPr>
        <dsp:cNvPr id="0" name=""/>
        <dsp:cNvSpPr/>
      </dsp:nvSpPr>
      <dsp:spPr>
        <a:xfrm>
          <a:off x="6520288" y="1731188"/>
          <a:ext cx="2330747" cy="61725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uk-UA" sz="1800" b="1" kern="1200" dirty="0" smtClean="0"/>
            <a:t>комп'ютерною поліграфією</a:t>
          </a:r>
          <a:endParaRPr lang="ru-RU" sz="1800" b="1" kern="1200" dirty="0"/>
        </a:p>
      </dsp:txBody>
      <dsp:txXfrm>
        <a:off x="6520288" y="1731188"/>
        <a:ext cx="1641371" cy="617258"/>
      </dsp:txXfrm>
    </dsp:sp>
    <dsp:sp modelId="{DCDAFCB2-1BA2-4CE5-AD1B-A3B9FA7E5831}">
      <dsp:nvSpPr>
        <dsp:cNvPr id="0" name=""/>
        <dsp:cNvSpPr/>
      </dsp:nvSpPr>
      <dsp:spPr>
        <a:xfrm>
          <a:off x="8112020" y="1839015"/>
          <a:ext cx="641791" cy="641791"/>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ACA29C-66C2-4453-82F1-EF6C23E0A475}">
      <dsp:nvSpPr>
        <dsp:cNvPr id="0" name=""/>
        <dsp:cNvSpPr/>
      </dsp:nvSpPr>
      <dsp:spPr>
        <a:xfrm>
          <a:off x="1563476" y="741939"/>
          <a:ext cx="4945540" cy="4945540"/>
        </a:xfrm>
        <a:prstGeom prst="blockArc">
          <a:avLst>
            <a:gd name="adj1" fmla="val 10800000"/>
            <a:gd name="adj2" fmla="val 16200000"/>
            <a:gd name="adj3" fmla="val 4644"/>
          </a:avLst>
        </a:prstGeom>
        <a:gradFill rotWithShape="0">
          <a:gsLst>
            <a:gs pos="0">
              <a:schemeClr val="dk2">
                <a:tint val="60000"/>
                <a:hueOff val="0"/>
                <a:satOff val="0"/>
                <a:lumOff val="0"/>
                <a:alphaOff val="0"/>
                <a:tint val="35000"/>
                <a:satMod val="253000"/>
              </a:schemeClr>
            </a:gs>
            <a:gs pos="50000">
              <a:schemeClr val="dk2">
                <a:tint val="60000"/>
                <a:hueOff val="0"/>
                <a:satOff val="0"/>
                <a:lumOff val="0"/>
                <a:alphaOff val="0"/>
                <a:tint val="42000"/>
                <a:satMod val="255000"/>
              </a:schemeClr>
            </a:gs>
            <a:gs pos="97000">
              <a:schemeClr val="dk2">
                <a:tint val="60000"/>
                <a:hueOff val="0"/>
                <a:satOff val="0"/>
                <a:lumOff val="0"/>
                <a:alphaOff val="0"/>
                <a:tint val="53000"/>
                <a:satMod val="260000"/>
              </a:schemeClr>
            </a:gs>
            <a:gs pos="100000">
              <a:schemeClr val="dk2">
                <a:tint val="6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C7D930C8-AFD0-4E83-92B4-BE442AC26560}">
      <dsp:nvSpPr>
        <dsp:cNvPr id="0" name=""/>
        <dsp:cNvSpPr/>
      </dsp:nvSpPr>
      <dsp:spPr>
        <a:xfrm>
          <a:off x="1563476" y="741939"/>
          <a:ext cx="4945540" cy="4945540"/>
        </a:xfrm>
        <a:prstGeom prst="blockArc">
          <a:avLst>
            <a:gd name="adj1" fmla="val 5400000"/>
            <a:gd name="adj2" fmla="val 10800000"/>
            <a:gd name="adj3" fmla="val 4644"/>
          </a:avLst>
        </a:prstGeom>
        <a:gradFill rotWithShape="0">
          <a:gsLst>
            <a:gs pos="0">
              <a:schemeClr val="dk2">
                <a:tint val="60000"/>
                <a:hueOff val="0"/>
                <a:satOff val="0"/>
                <a:lumOff val="0"/>
                <a:alphaOff val="0"/>
                <a:tint val="35000"/>
                <a:satMod val="253000"/>
              </a:schemeClr>
            </a:gs>
            <a:gs pos="50000">
              <a:schemeClr val="dk2">
                <a:tint val="60000"/>
                <a:hueOff val="0"/>
                <a:satOff val="0"/>
                <a:lumOff val="0"/>
                <a:alphaOff val="0"/>
                <a:tint val="42000"/>
                <a:satMod val="255000"/>
              </a:schemeClr>
            </a:gs>
            <a:gs pos="97000">
              <a:schemeClr val="dk2">
                <a:tint val="60000"/>
                <a:hueOff val="0"/>
                <a:satOff val="0"/>
                <a:lumOff val="0"/>
                <a:alphaOff val="0"/>
                <a:tint val="53000"/>
                <a:satMod val="260000"/>
              </a:schemeClr>
            </a:gs>
            <a:gs pos="100000">
              <a:schemeClr val="dk2">
                <a:tint val="6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A7E1DB29-4F25-4970-8FBE-87F870FFC570}">
      <dsp:nvSpPr>
        <dsp:cNvPr id="0" name=""/>
        <dsp:cNvSpPr/>
      </dsp:nvSpPr>
      <dsp:spPr>
        <a:xfrm>
          <a:off x="1563476" y="741939"/>
          <a:ext cx="4945540" cy="4945540"/>
        </a:xfrm>
        <a:prstGeom prst="blockArc">
          <a:avLst>
            <a:gd name="adj1" fmla="val 0"/>
            <a:gd name="adj2" fmla="val 5400000"/>
            <a:gd name="adj3" fmla="val 4644"/>
          </a:avLst>
        </a:prstGeom>
        <a:gradFill rotWithShape="0">
          <a:gsLst>
            <a:gs pos="0">
              <a:schemeClr val="dk2">
                <a:tint val="60000"/>
                <a:hueOff val="0"/>
                <a:satOff val="0"/>
                <a:lumOff val="0"/>
                <a:alphaOff val="0"/>
                <a:tint val="35000"/>
                <a:satMod val="253000"/>
              </a:schemeClr>
            </a:gs>
            <a:gs pos="50000">
              <a:schemeClr val="dk2">
                <a:tint val="60000"/>
                <a:hueOff val="0"/>
                <a:satOff val="0"/>
                <a:lumOff val="0"/>
                <a:alphaOff val="0"/>
                <a:tint val="42000"/>
                <a:satMod val="255000"/>
              </a:schemeClr>
            </a:gs>
            <a:gs pos="97000">
              <a:schemeClr val="dk2">
                <a:tint val="60000"/>
                <a:hueOff val="0"/>
                <a:satOff val="0"/>
                <a:lumOff val="0"/>
                <a:alphaOff val="0"/>
                <a:tint val="53000"/>
                <a:satMod val="260000"/>
              </a:schemeClr>
            </a:gs>
            <a:gs pos="100000">
              <a:schemeClr val="dk2">
                <a:tint val="6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E4A3C9CB-2A3F-412B-AF1A-2A1BE5D5364C}">
      <dsp:nvSpPr>
        <dsp:cNvPr id="0" name=""/>
        <dsp:cNvSpPr/>
      </dsp:nvSpPr>
      <dsp:spPr>
        <a:xfrm>
          <a:off x="1563476" y="741939"/>
          <a:ext cx="4945540" cy="4945540"/>
        </a:xfrm>
        <a:prstGeom prst="blockArc">
          <a:avLst>
            <a:gd name="adj1" fmla="val 16200000"/>
            <a:gd name="adj2" fmla="val 0"/>
            <a:gd name="adj3" fmla="val 4644"/>
          </a:avLst>
        </a:prstGeom>
        <a:gradFill rotWithShape="0">
          <a:gsLst>
            <a:gs pos="0">
              <a:schemeClr val="dk2">
                <a:tint val="60000"/>
                <a:hueOff val="0"/>
                <a:satOff val="0"/>
                <a:lumOff val="0"/>
                <a:alphaOff val="0"/>
                <a:tint val="35000"/>
                <a:satMod val="253000"/>
              </a:schemeClr>
            </a:gs>
            <a:gs pos="50000">
              <a:schemeClr val="dk2">
                <a:tint val="60000"/>
                <a:hueOff val="0"/>
                <a:satOff val="0"/>
                <a:lumOff val="0"/>
                <a:alphaOff val="0"/>
                <a:tint val="42000"/>
                <a:satMod val="255000"/>
              </a:schemeClr>
            </a:gs>
            <a:gs pos="97000">
              <a:schemeClr val="dk2">
                <a:tint val="60000"/>
                <a:hueOff val="0"/>
                <a:satOff val="0"/>
                <a:lumOff val="0"/>
                <a:alphaOff val="0"/>
                <a:tint val="53000"/>
                <a:satMod val="260000"/>
              </a:schemeClr>
            </a:gs>
            <a:gs pos="100000">
              <a:schemeClr val="dk2">
                <a:tint val="6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sp>
    <dsp:sp modelId="{330150F1-4F6B-4BC2-878D-E197E04D5E07}">
      <dsp:nvSpPr>
        <dsp:cNvPr id="0" name=""/>
        <dsp:cNvSpPr/>
      </dsp:nvSpPr>
      <dsp:spPr>
        <a:xfrm>
          <a:off x="2679171" y="2075573"/>
          <a:ext cx="2714151" cy="2278272"/>
        </a:xfrm>
        <a:prstGeom prst="ellipse">
          <a:avLst/>
        </a:prstGeom>
        <a:gradFill rotWithShape="0">
          <a:gsLst>
            <a:gs pos="0">
              <a:schemeClr val="dk2">
                <a:hueOff val="0"/>
                <a:satOff val="0"/>
                <a:lumOff val="0"/>
                <a:alphaOff val="0"/>
                <a:tint val="35000"/>
                <a:satMod val="253000"/>
              </a:schemeClr>
            </a:gs>
            <a:gs pos="50000">
              <a:schemeClr val="dk2">
                <a:hueOff val="0"/>
                <a:satOff val="0"/>
                <a:lumOff val="0"/>
                <a:alphaOff val="0"/>
                <a:tint val="42000"/>
                <a:satMod val="255000"/>
              </a:schemeClr>
            </a:gs>
            <a:gs pos="97000">
              <a:schemeClr val="dk2">
                <a:hueOff val="0"/>
                <a:satOff val="0"/>
                <a:lumOff val="0"/>
                <a:alphaOff val="0"/>
                <a:tint val="53000"/>
                <a:satMod val="260000"/>
              </a:schemeClr>
            </a:gs>
            <a:gs pos="100000">
              <a:schemeClr val="dk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b="1" kern="1200" dirty="0" smtClean="0">
              <a:solidFill>
                <a:schemeClr val="accent1">
                  <a:lumMod val="75000"/>
                </a:schemeClr>
              </a:solidFill>
              <a:effectLst>
                <a:outerShdw blurRad="38100" dist="38100" dir="2700000" algn="tl">
                  <a:srgbClr val="000000">
                    <a:alpha val="43137"/>
                  </a:srgbClr>
                </a:outerShdw>
              </a:effectLst>
            </a:rPr>
            <a:t>Види комп</a:t>
          </a:r>
          <a:r>
            <a:rPr lang="en-US" sz="1600" b="1" kern="1200" dirty="0" smtClean="0">
              <a:solidFill>
                <a:schemeClr val="accent1">
                  <a:lumMod val="75000"/>
                </a:schemeClr>
              </a:solidFill>
              <a:effectLst>
                <a:outerShdw blurRad="38100" dist="38100" dir="2700000" algn="tl">
                  <a:srgbClr val="000000">
                    <a:alpha val="43137"/>
                  </a:srgbClr>
                </a:outerShdw>
              </a:effectLst>
            </a:rPr>
            <a:t>’</a:t>
          </a:r>
          <a:r>
            <a:rPr lang="uk-UA" sz="1600" b="1" kern="1200" dirty="0" smtClean="0">
              <a:solidFill>
                <a:schemeClr val="accent1">
                  <a:lumMod val="75000"/>
                </a:schemeClr>
              </a:solidFill>
              <a:effectLst>
                <a:outerShdw blurRad="38100" dist="38100" dir="2700000" algn="tl">
                  <a:srgbClr val="000000">
                    <a:alpha val="43137"/>
                  </a:srgbClr>
                </a:outerShdw>
              </a:effectLst>
            </a:rPr>
            <a:t>ютерної графіки</a:t>
          </a:r>
          <a:endParaRPr lang="ru-RU" sz="1600" b="1" kern="1200" dirty="0">
            <a:solidFill>
              <a:schemeClr val="accent1">
                <a:lumMod val="75000"/>
              </a:schemeClr>
            </a:solidFill>
            <a:effectLst>
              <a:outerShdw blurRad="38100" dist="38100" dir="2700000" algn="tl">
                <a:srgbClr val="000000">
                  <a:alpha val="43137"/>
                </a:srgbClr>
              </a:outerShdw>
            </a:effectLst>
          </a:endParaRPr>
        </a:p>
      </dsp:txBody>
      <dsp:txXfrm>
        <a:off x="2679171" y="2075573"/>
        <a:ext cx="2714151" cy="2278272"/>
      </dsp:txXfrm>
    </dsp:sp>
    <dsp:sp modelId="{43B2910E-1219-4AA0-B9F2-2B37AF768AA6}">
      <dsp:nvSpPr>
        <dsp:cNvPr id="0" name=""/>
        <dsp:cNvSpPr/>
      </dsp:nvSpPr>
      <dsp:spPr>
        <a:xfrm>
          <a:off x="3238851" y="1956"/>
          <a:ext cx="1594790" cy="1594790"/>
        </a:xfrm>
        <a:prstGeom prst="ellipse">
          <a:avLst/>
        </a:prstGeom>
        <a:gradFill rotWithShape="0">
          <a:gsLst>
            <a:gs pos="0">
              <a:schemeClr val="dk2">
                <a:hueOff val="0"/>
                <a:satOff val="0"/>
                <a:lumOff val="0"/>
                <a:alphaOff val="0"/>
                <a:tint val="35000"/>
                <a:satMod val="253000"/>
              </a:schemeClr>
            </a:gs>
            <a:gs pos="50000">
              <a:schemeClr val="dk2">
                <a:hueOff val="0"/>
                <a:satOff val="0"/>
                <a:lumOff val="0"/>
                <a:alphaOff val="0"/>
                <a:tint val="42000"/>
                <a:satMod val="255000"/>
              </a:schemeClr>
            </a:gs>
            <a:gs pos="97000">
              <a:schemeClr val="dk2">
                <a:hueOff val="0"/>
                <a:satOff val="0"/>
                <a:lumOff val="0"/>
                <a:alphaOff val="0"/>
                <a:tint val="53000"/>
                <a:satMod val="260000"/>
              </a:schemeClr>
            </a:gs>
            <a:gs pos="100000">
              <a:schemeClr val="dk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uk-UA" sz="1500" i="1" kern="1200" dirty="0" smtClean="0">
              <a:solidFill>
                <a:schemeClr val="accent1">
                  <a:lumMod val="75000"/>
                </a:schemeClr>
              </a:solidFill>
            </a:rPr>
            <a:t>Векторна</a:t>
          </a:r>
          <a:endParaRPr lang="ru-RU" sz="1500" i="1" kern="1200" dirty="0">
            <a:solidFill>
              <a:schemeClr val="accent1">
                <a:lumMod val="75000"/>
              </a:schemeClr>
            </a:solidFill>
          </a:endParaRPr>
        </a:p>
      </dsp:txBody>
      <dsp:txXfrm>
        <a:off x="3238851" y="1956"/>
        <a:ext cx="1594790" cy="1594790"/>
      </dsp:txXfrm>
    </dsp:sp>
    <dsp:sp modelId="{650493EE-02D8-40A7-8DCF-206A55A86F02}">
      <dsp:nvSpPr>
        <dsp:cNvPr id="0" name=""/>
        <dsp:cNvSpPr/>
      </dsp:nvSpPr>
      <dsp:spPr>
        <a:xfrm>
          <a:off x="5654209" y="2417314"/>
          <a:ext cx="1594790" cy="1594790"/>
        </a:xfrm>
        <a:prstGeom prst="ellipse">
          <a:avLst/>
        </a:prstGeom>
        <a:gradFill rotWithShape="0">
          <a:gsLst>
            <a:gs pos="0">
              <a:schemeClr val="dk2">
                <a:hueOff val="0"/>
                <a:satOff val="0"/>
                <a:lumOff val="0"/>
                <a:alphaOff val="0"/>
                <a:tint val="35000"/>
                <a:satMod val="253000"/>
              </a:schemeClr>
            </a:gs>
            <a:gs pos="50000">
              <a:schemeClr val="dk2">
                <a:hueOff val="0"/>
                <a:satOff val="0"/>
                <a:lumOff val="0"/>
                <a:alphaOff val="0"/>
                <a:tint val="42000"/>
                <a:satMod val="255000"/>
              </a:schemeClr>
            </a:gs>
            <a:gs pos="97000">
              <a:schemeClr val="dk2">
                <a:hueOff val="0"/>
                <a:satOff val="0"/>
                <a:lumOff val="0"/>
                <a:alphaOff val="0"/>
                <a:tint val="53000"/>
                <a:satMod val="260000"/>
              </a:schemeClr>
            </a:gs>
            <a:gs pos="100000">
              <a:schemeClr val="dk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uk-UA" sz="1500" i="1" kern="1200" dirty="0" smtClean="0">
              <a:solidFill>
                <a:schemeClr val="accent1">
                  <a:lumMod val="75000"/>
                </a:schemeClr>
              </a:solidFill>
              <a:effectLst/>
            </a:rPr>
            <a:t>Растрова</a:t>
          </a:r>
          <a:endParaRPr lang="ru-RU" sz="1500" i="1" kern="1200" dirty="0">
            <a:solidFill>
              <a:schemeClr val="accent1">
                <a:lumMod val="75000"/>
              </a:schemeClr>
            </a:solidFill>
            <a:effectLst/>
          </a:endParaRPr>
        </a:p>
      </dsp:txBody>
      <dsp:txXfrm>
        <a:off x="5654209" y="2417314"/>
        <a:ext cx="1594790" cy="1594790"/>
      </dsp:txXfrm>
    </dsp:sp>
    <dsp:sp modelId="{625074F2-6991-4574-A18F-6B2C70B9CA07}">
      <dsp:nvSpPr>
        <dsp:cNvPr id="0" name=""/>
        <dsp:cNvSpPr/>
      </dsp:nvSpPr>
      <dsp:spPr>
        <a:xfrm>
          <a:off x="3238851" y="4832672"/>
          <a:ext cx="1594790" cy="1594790"/>
        </a:xfrm>
        <a:prstGeom prst="ellipse">
          <a:avLst/>
        </a:prstGeom>
        <a:gradFill rotWithShape="0">
          <a:gsLst>
            <a:gs pos="0">
              <a:schemeClr val="dk2">
                <a:hueOff val="0"/>
                <a:satOff val="0"/>
                <a:lumOff val="0"/>
                <a:alphaOff val="0"/>
                <a:tint val="35000"/>
                <a:satMod val="253000"/>
              </a:schemeClr>
            </a:gs>
            <a:gs pos="50000">
              <a:schemeClr val="dk2">
                <a:hueOff val="0"/>
                <a:satOff val="0"/>
                <a:lumOff val="0"/>
                <a:alphaOff val="0"/>
                <a:tint val="42000"/>
                <a:satMod val="255000"/>
              </a:schemeClr>
            </a:gs>
            <a:gs pos="97000">
              <a:schemeClr val="dk2">
                <a:hueOff val="0"/>
                <a:satOff val="0"/>
                <a:lumOff val="0"/>
                <a:alphaOff val="0"/>
                <a:tint val="53000"/>
                <a:satMod val="260000"/>
              </a:schemeClr>
            </a:gs>
            <a:gs pos="100000">
              <a:schemeClr val="dk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uk-UA" sz="1500" i="1" kern="1200" dirty="0" smtClean="0">
              <a:solidFill>
                <a:schemeClr val="accent1">
                  <a:lumMod val="75000"/>
                </a:schemeClr>
              </a:solidFill>
            </a:rPr>
            <a:t>Тривимірна</a:t>
          </a:r>
          <a:endParaRPr lang="ru-RU" sz="1500" kern="1200" dirty="0"/>
        </a:p>
      </dsp:txBody>
      <dsp:txXfrm>
        <a:off x="3238851" y="4832672"/>
        <a:ext cx="1594790" cy="1594790"/>
      </dsp:txXfrm>
    </dsp:sp>
    <dsp:sp modelId="{78B0E797-D26F-4FF3-A118-433DEE0D39C7}">
      <dsp:nvSpPr>
        <dsp:cNvPr id="0" name=""/>
        <dsp:cNvSpPr/>
      </dsp:nvSpPr>
      <dsp:spPr>
        <a:xfrm>
          <a:off x="823493" y="2417314"/>
          <a:ext cx="1594790" cy="1594790"/>
        </a:xfrm>
        <a:prstGeom prst="ellipse">
          <a:avLst/>
        </a:prstGeom>
        <a:gradFill rotWithShape="0">
          <a:gsLst>
            <a:gs pos="0">
              <a:schemeClr val="dk2">
                <a:hueOff val="0"/>
                <a:satOff val="0"/>
                <a:lumOff val="0"/>
                <a:alphaOff val="0"/>
                <a:tint val="35000"/>
                <a:satMod val="253000"/>
              </a:schemeClr>
            </a:gs>
            <a:gs pos="50000">
              <a:schemeClr val="dk2">
                <a:hueOff val="0"/>
                <a:satOff val="0"/>
                <a:lumOff val="0"/>
                <a:alphaOff val="0"/>
                <a:tint val="42000"/>
                <a:satMod val="255000"/>
              </a:schemeClr>
            </a:gs>
            <a:gs pos="97000">
              <a:schemeClr val="dk2">
                <a:hueOff val="0"/>
                <a:satOff val="0"/>
                <a:lumOff val="0"/>
                <a:alphaOff val="0"/>
                <a:tint val="53000"/>
                <a:satMod val="260000"/>
              </a:schemeClr>
            </a:gs>
            <a:gs pos="100000">
              <a:schemeClr val="dk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uk-UA" sz="1500" i="1" kern="1200" dirty="0" smtClean="0">
              <a:solidFill>
                <a:schemeClr val="accent1">
                  <a:lumMod val="75000"/>
                </a:schemeClr>
              </a:solidFill>
            </a:rPr>
            <a:t>Фрактальна</a:t>
          </a:r>
          <a:endParaRPr lang="ru-RU" sz="1500" i="1" kern="1200" dirty="0">
            <a:solidFill>
              <a:schemeClr val="accent1">
                <a:lumMod val="75000"/>
              </a:schemeClr>
            </a:solidFill>
          </a:endParaRPr>
        </a:p>
      </dsp:txBody>
      <dsp:txXfrm>
        <a:off x="823493" y="2417314"/>
        <a:ext cx="1594790" cy="159479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F4ACCF-1A26-4803-8669-9D397FFE0311}">
      <dsp:nvSpPr>
        <dsp:cNvPr id="0" name=""/>
        <dsp:cNvSpPr/>
      </dsp:nvSpPr>
      <dsp:spPr>
        <a:xfrm>
          <a:off x="2411" y="414180"/>
          <a:ext cx="2350756" cy="69461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uk-UA" sz="1900" kern="1200" dirty="0" smtClean="0"/>
            <a:t>Растрові редактори</a:t>
          </a:r>
          <a:endParaRPr lang="ru-RU" sz="1900" kern="1200" dirty="0"/>
        </a:p>
      </dsp:txBody>
      <dsp:txXfrm>
        <a:off x="2411" y="414180"/>
        <a:ext cx="2350756" cy="694613"/>
      </dsp:txXfrm>
    </dsp:sp>
    <dsp:sp modelId="{07D74A60-392F-4C4F-A5EE-F9D63E3297E8}">
      <dsp:nvSpPr>
        <dsp:cNvPr id="0" name=""/>
        <dsp:cNvSpPr/>
      </dsp:nvSpPr>
      <dsp:spPr>
        <a:xfrm>
          <a:off x="2411" y="1108793"/>
          <a:ext cx="2350756" cy="8344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Microsoft Paint</a:t>
          </a:r>
          <a:endParaRPr lang="ru-RU" sz="1900" kern="1200" dirty="0"/>
        </a:p>
        <a:p>
          <a:pPr marL="171450" lvl="1" indent="-171450" algn="l" defTabSz="844550">
            <a:lnSpc>
              <a:spcPct val="90000"/>
            </a:lnSpc>
            <a:spcBef>
              <a:spcPct val="0"/>
            </a:spcBef>
            <a:spcAft>
              <a:spcPct val="15000"/>
            </a:spcAft>
            <a:buChar char="••"/>
          </a:pPr>
          <a:r>
            <a:rPr lang="en-US" sz="1900" kern="1200" dirty="0" smtClean="0"/>
            <a:t>Adobe Photoshop</a:t>
          </a:r>
          <a:endParaRPr lang="ru-RU" sz="1900" kern="1200" dirty="0"/>
        </a:p>
      </dsp:txBody>
      <dsp:txXfrm>
        <a:off x="2411" y="1108793"/>
        <a:ext cx="2350756" cy="834480"/>
      </dsp:txXfrm>
    </dsp:sp>
    <dsp:sp modelId="{5D34FA70-CC7C-43DA-915E-1DCC913C7F52}">
      <dsp:nvSpPr>
        <dsp:cNvPr id="0" name=""/>
        <dsp:cNvSpPr/>
      </dsp:nvSpPr>
      <dsp:spPr>
        <a:xfrm>
          <a:off x="2682273" y="414180"/>
          <a:ext cx="2350756" cy="69461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uk-UA" sz="1900" kern="1200" dirty="0" smtClean="0"/>
            <a:t>Векторні редактори</a:t>
          </a:r>
          <a:endParaRPr lang="ru-RU" sz="1900" kern="1200" dirty="0"/>
        </a:p>
      </dsp:txBody>
      <dsp:txXfrm>
        <a:off x="2682273" y="414180"/>
        <a:ext cx="2350756" cy="694613"/>
      </dsp:txXfrm>
    </dsp:sp>
    <dsp:sp modelId="{A0C57E0B-A90C-492A-B38D-E26CF5B3CF24}">
      <dsp:nvSpPr>
        <dsp:cNvPr id="0" name=""/>
        <dsp:cNvSpPr/>
      </dsp:nvSpPr>
      <dsp:spPr>
        <a:xfrm>
          <a:off x="2682273" y="1108793"/>
          <a:ext cx="2350756" cy="8344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Adobe Illustrator</a:t>
          </a:r>
          <a:endParaRPr lang="ru-RU" sz="1900" kern="1200" dirty="0"/>
        </a:p>
        <a:p>
          <a:pPr marL="171450" lvl="1" indent="-171450" algn="l" defTabSz="844550">
            <a:lnSpc>
              <a:spcPct val="90000"/>
            </a:lnSpc>
            <a:spcBef>
              <a:spcPct val="0"/>
            </a:spcBef>
            <a:spcAft>
              <a:spcPct val="15000"/>
            </a:spcAft>
            <a:buChar char="••"/>
          </a:pPr>
          <a:r>
            <a:rPr lang="en-US" sz="1900" kern="1200" dirty="0" smtClean="0"/>
            <a:t>CorelDraw</a:t>
          </a:r>
          <a:endParaRPr lang="ru-RU" sz="1900" kern="1200" dirty="0"/>
        </a:p>
      </dsp:txBody>
      <dsp:txXfrm>
        <a:off x="2682273" y="1108793"/>
        <a:ext cx="2350756" cy="834480"/>
      </dsp:txXfrm>
    </dsp:sp>
    <dsp:sp modelId="{B5020A99-9820-45D5-9A58-3B71EDCF36A3}">
      <dsp:nvSpPr>
        <dsp:cNvPr id="0" name=""/>
        <dsp:cNvSpPr/>
      </dsp:nvSpPr>
      <dsp:spPr>
        <a:xfrm>
          <a:off x="5362136" y="414180"/>
          <a:ext cx="2350756" cy="69461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uk-UA" sz="1900" kern="1200" dirty="0" smtClean="0"/>
            <a:t>Тривимірні графічні редактори</a:t>
          </a:r>
          <a:endParaRPr lang="ru-RU" sz="1900" kern="1200" dirty="0"/>
        </a:p>
      </dsp:txBody>
      <dsp:txXfrm>
        <a:off x="5362136" y="414180"/>
        <a:ext cx="2350756" cy="694613"/>
      </dsp:txXfrm>
    </dsp:sp>
    <dsp:sp modelId="{C7AF3A54-A205-464F-9D7F-C6658C017952}">
      <dsp:nvSpPr>
        <dsp:cNvPr id="0" name=""/>
        <dsp:cNvSpPr/>
      </dsp:nvSpPr>
      <dsp:spPr>
        <a:xfrm>
          <a:off x="5362136" y="1108793"/>
          <a:ext cx="2350756" cy="8344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3d-Studio</a:t>
          </a:r>
          <a:endParaRPr lang="ru-RU" sz="1900" kern="1200" dirty="0"/>
        </a:p>
      </dsp:txBody>
      <dsp:txXfrm>
        <a:off x="5362136" y="1108793"/>
        <a:ext cx="2350756" cy="83448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4DE24B-7353-4CD2-B8B4-AADE20643E53}">
      <dsp:nvSpPr>
        <dsp:cNvPr id="0" name=""/>
        <dsp:cNvSpPr/>
      </dsp:nvSpPr>
      <dsp:spPr>
        <a:xfrm>
          <a:off x="0" y="0"/>
          <a:ext cx="8715436" cy="1010841"/>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64E199-FB2E-4B8F-801D-1CAED55D3A59}">
      <dsp:nvSpPr>
        <dsp:cNvPr id="0" name=""/>
        <dsp:cNvSpPr/>
      </dsp:nvSpPr>
      <dsp:spPr>
        <a:xfrm>
          <a:off x="4000526" y="142873"/>
          <a:ext cx="670022" cy="74128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22E6A9-35B9-4088-BE1F-41A5B0A26427}">
      <dsp:nvSpPr>
        <dsp:cNvPr id="0" name=""/>
        <dsp:cNvSpPr/>
      </dsp:nvSpPr>
      <dsp:spPr>
        <a:xfrm rot="10800000">
          <a:off x="285746" y="1000129"/>
          <a:ext cx="1516094" cy="1235472"/>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BMP (Bitmap)</a:t>
          </a:r>
          <a:endParaRPr lang="ru-RU" sz="1400" kern="1200" dirty="0"/>
        </a:p>
      </dsp:txBody>
      <dsp:txXfrm rot="10800000">
        <a:off x="285746" y="1000129"/>
        <a:ext cx="1516094" cy="1235472"/>
      </dsp:txXfrm>
    </dsp:sp>
    <dsp:sp modelId="{94E082A9-76E9-4D87-B09B-8A0108F24196}">
      <dsp:nvSpPr>
        <dsp:cNvPr id="0" name=""/>
        <dsp:cNvSpPr/>
      </dsp:nvSpPr>
      <dsp:spPr>
        <a:xfrm>
          <a:off x="2379631" y="134778"/>
          <a:ext cx="620764" cy="741283"/>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120E8E-A3BE-42D5-9E80-554D66DCD108}">
      <dsp:nvSpPr>
        <dsp:cNvPr id="0" name=""/>
        <dsp:cNvSpPr/>
      </dsp:nvSpPr>
      <dsp:spPr>
        <a:xfrm rot="10800000">
          <a:off x="1931967" y="1010841"/>
          <a:ext cx="1516094" cy="1235472"/>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GIF (CompuServe Graphics Interchange Format)</a:t>
          </a:r>
          <a:endParaRPr lang="ru-RU" sz="1400" kern="1200" dirty="0"/>
        </a:p>
      </dsp:txBody>
      <dsp:txXfrm rot="10800000">
        <a:off x="1931967" y="1010841"/>
        <a:ext cx="1516094" cy="1235472"/>
      </dsp:txXfrm>
    </dsp:sp>
    <dsp:sp modelId="{34F8F891-AF1D-4270-B85A-1B08E7F8AF16}">
      <dsp:nvSpPr>
        <dsp:cNvPr id="0" name=""/>
        <dsp:cNvSpPr/>
      </dsp:nvSpPr>
      <dsp:spPr>
        <a:xfrm>
          <a:off x="571499" y="142873"/>
          <a:ext cx="714383" cy="741283"/>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A92D6B-8B1C-4A99-B4EC-B4DD8FBDF6A4}">
      <dsp:nvSpPr>
        <dsp:cNvPr id="0" name=""/>
        <dsp:cNvSpPr/>
      </dsp:nvSpPr>
      <dsp:spPr>
        <a:xfrm rot="10800000">
          <a:off x="3599670" y="1010841"/>
          <a:ext cx="1516094" cy="1235472"/>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JPEG (Join  Photographic Experts Group)</a:t>
          </a:r>
          <a:endParaRPr lang="ru-RU" sz="1400" kern="1200" dirty="0"/>
        </a:p>
      </dsp:txBody>
      <dsp:txXfrm rot="10800000">
        <a:off x="3599670" y="1010841"/>
        <a:ext cx="1516094" cy="1235472"/>
      </dsp:txXfrm>
    </dsp:sp>
    <dsp:sp modelId="{76D9426E-8402-4A9A-B99C-757989443E7F}">
      <dsp:nvSpPr>
        <dsp:cNvPr id="0" name=""/>
        <dsp:cNvSpPr/>
      </dsp:nvSpPr>
      <dsp:spPr>
        <a:xfrm>
          <a:off x="5335667" y="134778"/>
          <a:ext cx="1379509" cy="741283"/>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1A5630-C29D-4E76-839C-AE3919116D9F}">
      <dsp:nvSpPr>
        <dsp:cNvPr id="0" name=""/>
        <dsp:cNvSpPr/>
      </dsp:nvSpPr>
      <dsp:spPr>
        <a:xfrm rot="10800000">
          <a:off x="5267374" y="1010841"/>
          <a:ext cx="1516094" cy="1235472"/>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PNG (Portable Network Graphics)</a:t>
          </a:r>
          <a:endParaRPr lang="ru-RU" sz="1400" kern="1200" dirty="0"/>
        </a:p>
      </dsp:txBody>
      <dsp:txXfrm rot="10800000">
        <a:off x="5267374" y="1010841"/>
        <a:ext cx="1516094" cy="1235472"/>
      </dsp:txXfrm>
    </dsp:sp>
    <dsp:sp modelId="{7994DBAB-4149-4119-BF66-DC1F0843C49C}">
      <dsp:nvSpPr>
        <dsp:cNvPr id="0" name=""/>
        <dsp:cNvSpPr/>
      </dsp:nvSpPr>
      <dsp:spPr>
        <a:xfrm>
          <a:off x="7358114" y="142873"/>
          <a:ext cx="658833" cy="741283"/>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1B415C-9364-4034-9E98-843831F6A500}">
      <dsp:nvSpPr>
        <dsp:cNvPr id="0" name=""/>
        <dsp:cNvSpPr/>
      </dsp:nvSpPr>
      <dsp:spPr>
        <a:xfrm rot="10800000">
          <a:off x="6935078" y="1010841"/>
          <a:ext cx="1516094" cy="1235472"/>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TIFF (Tagged Image File Format)</a:t>
          </a:r>
          <a:endParaRPr lang="ru-RU" sz="1400" kern="1200" dirty="0"/>
        </a:p>
      </dsp:txBody>
      <dsp:txXfrm rot="10800000">
        <a:off x="6935078" y="1010841"/>
        <a:ext cx="1516094" cy="123547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6CC152-8C74-4D13-8B56-2D1222EDC53C}">
      <dsp:nvSpPr>
        <dsp:cNvPr id="0" name=""/>
        <dsp:cNvSpPr/>
      </dsp:nvSpPr>
      <dsp:spPr>
        <a:xfrm>
          <a:off x="1029" y="154861"/>
          <a:ext cx="1646911" cy="1976293"/>
        </a:xfrm>
        <a:prstGeom prst="roundRect">
          <a:avLst>
            <a:gd name="adj" fmla="val 5000"/>
          </a:avLst>
        </a:prstGeom>
        <a:gradFill rotWithShape="1">
          <a:gsLst>
            <a:gs pos="0">
              <a:schemeClr val="accent2">
                <a:tint val="35000"/>
                <a:satMod val="253000"/>
              </a:schemeClr>
            </a:gs>
            <a:gs pos="50000">
              <a:schemeClr val="accent2">
                <a:tint val="42000"/>
                <a:satMod val="255000"/>
              </a:schemeClr>
            </a:gs>
            <a:gs pos="97000">
              <a:schemeClr val="accent2">
                <a:tint val="53000"/>
                <a:satMod val="260000"/>
              </a:schemeClr>
            </a:gs>
            <a:gs pos="100000">
              <a:schemeClr val="accent2">
                <a:tint val="56000"/>
                <a:satMod val="275000"/>
              </a:schemeClr>
            </a:gs>
          </a:gsLst>
          <a:path path="circle">
            <a:fillToRect l="50000" t="50000" r="50000" b="50000"/>
          </a:path>
        </a:gradFill>
        <a:ln w="9525" cap="flat" cmpd="sng" algn="ctr">
          <a:solidFill>
            <a:schemeClr val="accent2"/>
          </a:solidFill>
          <a:prstDash val="solid"/>
        </a:ln>
        <a:effectLst>
          <a:outerShdw blurRad="63500" dist="25400" dir="5400000" rotWithShape="0">
            <a:srgbClr val="000000">
              <a:alpha val="43137"/>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endParaRPr lang="uk-UA" sz="1800" kern="1200" noProof="0"/>
        </a:p>
      </dsp:txBody>
      <dsp:txXfrm rot="16200000">
        <a:off x="-644560" y="800450"/>
        <a:ext cx="1620560" cy="329382"/>
      </dsp:txXfrm>
    </dsp:sp>
    <dsp:sp modelId="{475B1C4C-BD7E-4722-A183-C67829F81FFD}">
      <dsp:nvSpPr>
        <dsp:cNvPr id="0" name=""/>
        <dsp:cNvSpPr/>
      </dsp:nvSpPr>
      <dsp:spPr>
        <a:xfrm>
          <a:off x="330411" y="154861"/>
          <a:ext cx="1226948" cy="1976293"/>
        </a:xfrm>
        <a:prstGeom prst="rect">
          <a:avLst/>
        </a:prstGeom>
        <a:noFill/>
        <a:ln w="9525" cap="flat" cmpd="sng" algn="ctr">
          <a:noFill/>
          <a:prstDash val="solid"/>
        </a:ln>
        <a:effectLst>
          <a:outerShdw blurRad="63500" dist="25400" dir="5400000" rotWithShape="0">
            <a:srgbClr val="000000">
              <a:alpha val="43137"/>
            </a:srgbClr>
          </a:outerShdw>
        </a:effectLst>
        <a:sp3d/>
      </dsp:spPr>
      <dsp:style>
        <a:lnRef idx="1">
          <a:schemeClr val="accent2"/>
        </a:lnRef>
        <a:fillRef idx="2">
          <a:schemeClr val="accent2"/>
        </a:fillRef>
        <a:effectRef idx="1">
          <a:schemeClr val="accent2"/>
        </a:effectRef>
        <a:fontRef idx="minor">
          <a:schemeClr val="dk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uk-UA" sz="1200" b="1" kern="1200" dirty="0" smtClean="0"/>
            <a:t>Застосовуються  </a:t>
          </a:r>
          <a:r>
            <a:rPr lang="ru-RU" sz="1200" b="1" kern="1200" dirty="0" smtClean="0"/>
            <a:t>для </a:t>
          </a:r>
          <a:r>
            <a:rPr lang="ru-RU" sz="1200" b="1" kern="1200" dirty="0" err="1" smtClean="0"/>
            <a:t>збереження</a:t>
          </a:r>
          <a:r>
            <a:rPr lang="ru-RU" sz="1200" b="1" kern="1200" dirty="0" smtClean="0"/>
            <a:t> </a:t>
          </a:r>
          <a:r>
            <a:rPr lang="ru-RU" sz="1200" b="1" kern="1200" dirty="0" err="1" smtClean="0"/>
            <a:t>растрових</a:t>
          </a:r>
          <a:r>
            <a:rPr lang="ru-RU" sz="1200" b="1" kern="1200" dirty="0" smtClean="0"/>
            <a:t> </a:t>
          </a:r>
          <a:r>
            <a:rPr lang="ru-RU" sz="1200" b="1" kern="1200" dirty="0" err="1" smtClean="0"/>
            <a:t>зображень</a:t>
          </a:r>
          <a:r>
            <a:rPr lang="ru-RU" sz="1200" b="1" kern="1200" dirty="0" smtClean="0"/>
            <a:t> без </a:t>
          </a:r>
          <a:r>
            <a:rPr lang="ru-RU" sz="1200" b="1" kern="1200" dirty="0" err="1" smtClean="0"/>
            <a:t>стиснення</a:t>
          </a:r>
          <a:r>
            <a:rPr lang="ru-RU" sz="1200" b="1" kern="1200" dirty="0" smtClean="0"/>
            <a:t>, </a:t>
          </a:r>
          <a:r>
            <a:rPr lang="ru-RU" sz="1200" b="1" kern="1200" dirty="0" err="1" smtClean="0"/>
            <a:t>з</a:t>
          </a:r>
          <a:r>
            <a:rPr lang="ru-RU" sz="1200" b="1" kern="1200" dirty="0" smtClean="0"/>
            <a:t> </a:t>
          </a:r>
          <a:r>
            <a:rPr lang="ru-RU" sz="1200" b="1" kern="1200" dirty="0" err="1" smtClean="0"/>
            <a:t>кодуванням</a:t>
          </a:r>
          <a:r>
            <a:rPr lang="ru-RU" sz="1200" b="1" kern="1200" dirty="0" smtClean="0"/>
            <a:t> </a:t>
          </a:r>
          <a:r>
            <a:rPr lang="uk-UA" sz="1200" b="1" kern="1200" dirty="0" smtClean="0"/>
            <a:t>і</a:t>
          </a:r>
          <a:r>
            <a:rPr lang="ru-RU" sz="1200" b="1" kern="1200" dirty="0" err="1" smtClean="0"/>
            <a:t>нформації</a:t>
          </a:r>
          <a:r>
            <a:rPr lang="ru-RU" sz="1200" b="1" kern="1200" dirty="0" smtClean="0"/>
            <a:t> про </a:t>
          </a:r>
          <a:r>
            <a:rPr lang="ru-RU" sz="1200" b="1" kern="1200" dirty="0" err="1" smtClean="0"/>
            <a:t>кожен</a:t>
          </a:r>
          <a:r>
            <a:rPr lang="ru-RU" sz="1200" b="1" kern="1200" dirty="0" smtClean="0"/>
            <a:t> </a:t>
          </a:r>
          <a:r>
            <a:rPr lang="ru-RU" sz="1200" b="1" kern="1200" dirty="0" err="1" smtClean="0"/>
            <a:t>піксел</a:t>
          </a:r>
          <a:r>
            <a:rPr lang="ru-RU" sz="1200" b="1" kern="1200" dirty="0" smtClean="0"/>
            <a:t>.</a:t>
          </a:r>
          <a:endParaRPr lang="ru-RU" sz="1200" b="1" kern="1200" dirty="0"/>
        </a:p>
      </dsp:txBody>
      <dsp:txXfrm>
        <a:off x="330411" y="154861"/>
        <a:ext cx="1226948" cy="1976293"/>
      </dsp:txXfrm>
    </dsp:sp>
    <dsp:sp modelId="{9E2BEF6F-F676-41F2-B047-D7552C79C576}">
      <dsp:nvSpPr>
        <dsp:cNvPr id="0" name=""/>
        <dsp:cNvSpPr/>
      </dsp:nvSpPr>
      <dsp:spPr>
        <a:xfrm>
          <a:off x="1705581" y="154861"/>
          <a:ext cx="1719358" cy="1976293"/>
        </a:xfrm>
        <a:prstGeom prst="roundRect">
          <a:avLst>
            <a:gd name="adj" fmla="val 5000"/>
          </a:avLst>
        </a:prstGeom>
        <a:gradFill rotWithShape="1">
          <a:gsLst>
            <a:gs pos="0">
              <a:schemeClr val="accent2">
                <a:tint val="35000"/>
                <a:satMod val="253000"/>
              </a:schemeClr>
            </a:gs>
            <a:gs pos="50000">
              <a:schemeClr val="accent2">
                <a:tint val="42000"/>
                <a:satMod val="255000"/>
              </a:schemeClr>
            </a:gs>
            <a:gs pos="97000">
              <a:schemeClr val="accent2">
                <a:tint val="53000"/>
                <a:satMod val="260000"/>
              </a:schemeClr>
            </a:gs>
            <a:gs pos="100000">
              <a:schemeClr val="accent2">
                <a:tint val="56000"/>
                <a:satMod val="275000"/>
              </a:schemeClr>
            </a:gs>
          </a:gsLst>
          <a:path path="circle">
            <a:fillToRect l="50000" t="50000" r="50000" b="50000"/>
          </a:path>
        </a:gradFill>
        <a:ln w="9525" cap="flat" cmpd="sng" algn="ctr">
          <a:solidFill>
            <a:schemeClr val="accent2"/>
          </a:solidFill>
          <a:prstDash val="solid"/>
        </a:ln>
        <a:effectLst>
          <a:outerShdw blurRad="63500" dist="25400" dir="5400000" rotWithShape="0">
            <a:srgbClr val="000000">
              <a:alpha val="43137"/>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endParaRPr lang="ru-RU" sz="1900" kern="1200" dirty="0"/>
        </a:p>
      </dsp:txBody>
      <dsp:txXfrm rot="16200000">
        <a:off x="1067237" y="793205"/>
        <a:ext cx="1620560" cy="343871"/>
      </dsp:txXfrm>
    </dsp:sp>
    <dsp:sp modelId="{00CCB8B7-04A4-440F-BC83-12C7B57997FC}">
      <dsp:nvSpPr>
        <dsp:cNvPr id="0" name=""/>
        <dsp:cNvSpPr/>
      </dsp:nvSpPr>
      <dsp:spPr>
        <a:xfrm rot="5400000">
          <a:off x="1568558" y="1726019"/>
          <a:ext cx="290515" cy="24703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C37F42-501D-4724-B15A-6E585D9BA282}">
      <dsp:nvSpPr>
        <dsp:cNvPr id="0" name=""/>
        <dsp:cNvSpPr/>
      </dsp:nvSpPr>
      <dsp:spPr>
        <a:xfrm>
          <a:off x="2044201" y="154861"/>
          <a:ext cx="1280922" cy="1976293"/>
        </a:xfrm>
        <a:prstGeom prst="rect">
          <a:avLst/>
        </a:prstGeom>
        <a:noFill/>
        <a:ln w="9525" cap="flat" cmpd="sng" algn="ctr">
          <a:noFill/>
          <a:prstDash val="solid"/>
        </a:ln>
        <a:effectLst>
          <a:outerShdw blurRad="63500" dist="25400" dir="5400000" rotWithShape="0">
            <a:srgbClr val="000000">
              <a:alpha val="43137"/>
            </a:srgbClr>
          </a:outerShdw>
        </a:effectLst>
        <a:sp3d/>
      </dsp:spPr>
      <dsp:style>
        <a:lnRef idx="1">
          <a:schemeClr val="accent2"/>
        </a:lnRef>
        <a:fillRef idx="2">
          <a:schemeClr val="accent2"/>
        </a:fillRef>
        <a:effectRef idx="1">
          <a:schemeClr val="accent2"/>
        </a:effectRef>
        <a:fontRef idx="minor">
          <a:schemeClr val="dk1"/>
        </a:fontRef>
      </dsp:style>
      <dsp:txBody>
        <a:bodyPr spcFirstLastPara="0" vert="horz" wrap="square" lIns="0" tIns="37719" rIns="0" bIns="0" numCol="1" spcCol="1270" anchor="t" anchorCtr="0">
          <a:noAutofit/>
        </a:bodyPr>
        <a:lstStyle/>
        <a:p>
          <a:pPr lvl="0" algn="l" defTabSz="488950">
            <a:lnSpc>
              <a:spcPct val="90000"/>
            </a:lnSpc>
            <a:spcBef>
              <a:spcPct val="0"/>
            </a:spcBef>
            <a:spcAft>
              <a:spcPct val="35000"/>
            </a:spcAft>
          </a:pPr>
          <a:r>
            <a:rPr lang="uk-UA" sz="1100" b="1" kern="1200" dirty="0" smtClean="0"/>
            <a:t>Призначений для стиснення растрових зображень, у яких міститься багато однорідних заливок. </a:t>
          </a:r>
          <a:r>
            <a:rPr lang="uk-UA" sz="1200" b="1" kern="1200" dirty="0" smtClean="0"/>
            <a:t>Обмеження</a:t>
          </a:r>
          <a:r>
            <a:rPr lang="uk-UA" sz="1100" b="1" kern="1200" dirty="0" smtClean="0"/>
            <a:t> полягає в тому, що кольорове зображення може бути записане тільки в режимі 256 кольорів.</a:t>
          </a:r>
          <a:endParaRPr lang="ru-RU" sz="1100" b="1" kern="1200" dirty="0"/>
        </a:p>
      </dsp:txBody>
      <dsp:txXfrm>
        <a:off x="2044201" y="154861"/>
        <a:ext cx="1280922" cy="1976293"/>
      </dsp:txXfrm>
    </dsp:sp>
    <dsp:sp modelId="{C66E953C-797F-4F6B-9114-9160EB7DA1CD}">
      <dsp:nvSpPr>
        <dsp:cNvPr id="0" name=""/>
        <dsp:cNvSpPr/>
      </dsp:nvSpPr>
      <dsp:spPr>
        <a:xfrm>
          <a:off x="3482582" y="154861"/>
          <a:ext cx="1742003" cy="1976293"/>
        </a:xfrm>
        <a:prstGeom prst="roundRect">
          <a:avLst>
            <a:gd name="adj" fmla="val 5000"/>
          </a:avLst>
        </a:prstGeom>
        <a:gradFill rotWithShape="1">
          <a:gsLst>
            <a:gs pos="0">
              <a:schemeClr val="accent2">
                <a:tint val="35000"/>
                <a:satMod val="253000"/>
              </a:schemeClr>
            </a:gs>
            <a:gs pos="50000">
              <a:schemeClr val="accent2">
                <a:tint val="42000"/>
                <a:satMod val="255000"/>
              </a:schemeClr>
            </a:gs>
            <a:gs pos="97000">
              <a:schemeClr val="accent2">
                <a:tint val="53000"/>
                <a:satMod val="260000"/>
              </a:schemeClr>
            </a:gs>
            <a:gs pos="100000">
              <a:schemeClr val="accent2">
                <a:tint val="56000"/>
                <a:satMod val="275000"/>
              </a:schemeClr>
            </a:gs>
          </a:gsLst>
          <a:path path="circle">
            <a:fillToRect l="50000" t="50000" r="50000" b="50000"/>
          </a:path>
        </a:gradFill>
        <a:ln w="9525" cap="flat" cmpd="sng" algn="ctr">
          <a:solidFill>
            <a:schemeClr val="accent2"/>
          </a:solidFill>
          <a:prstDash val="solid"/>
        </a:ln>
        <a:effectLst>
          <a:outerShdw blurRad="63500" dist="25400" dir="5400000" rotWithShape="0">
            <a:srgbClr val="000000">
              <a:alpha val="43137"/>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endParaRPr lang="ru-RU" sz="2000" kern="1200" dirty="0"/>
        </a:p>
      </dsp:txBody>
      <dsp:txXfrm rot="16200000">
        <a:off x="2846502" y="790941"/>
        <a:ext cx="1620560" cy="348400"/>
      </dsp:txXfrm>
    </dsp:sp>
    <dsp:sp modelId="{BDC7E874-86F6-43B6-A39C-6C86EAED8F3D}">
      <dsp:nvSpPr>
        <dsp:cNvPr id="0" name=""/>
        <dsp:cNvSpPr/>
      </dsp:nvSpPr>
      <dsp:spPr>
        <a:xfrm rot="5400000">
          <a:off x="3345559" y="1726019"/>
          <a:ext cx="290515" cy="24703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BC7AE8-782C-4D32-8192-C5674CB1E5B0}">
      <dsp:nvSpPr>
        <dsp:cNvPr id="0" name=""/>
        <dsp:cNvSpPr/>
      </dsp:nvSpPr>
      <dsp:spPr>
        <a:xfrm>
          <a:off x="3824088" y="154861"/>
          <a:ext cx="1297792" cy="1976293"/>
        </a:xfrm>
        <a:prstGeom prst="rect">
          <a:avLst/>
        </a:prstGeom>
        <a:noFill/>
        <a:ln w="9525" cap="flat" cmpd="sng" algn="ctr">
          <a:noFill/>
          <a:prstDash val="solid"/>
        </a:ln>
        <a:effectLst>
          <a:outerShdw blurRad="63500" dist="25400" dir="5400000" rotWithShape="0">
            <a:srgbClr val="000000">
              <a:alpha val="43137"/>
            </a:srgbClr>
          </a:outerShdw>
        </a:effectLst>
        <a:sp3d/>
      </dsp:spPr>
      <dsp:style>
        <a:lnRef idx="1">
          <a:schemeClr val="accent2"/>
        </a:lnRef>
        <a:fillRef idx="2">
          <a:schemeClr val="accent2"/>
        </a:fillRef>
        <a:effectRef idx="1">
          <a:schemeClr val="accent2"/>
        </a:effectRef>
        <a:fontRef idx="minor">
          <a:schemeClr val="dk1"/>
        </a:fontRef>
      </dsp:style>
      <dsp:txBody>
        <a:bodyPr spcFirstLastPara="0" vert="horz" wrap="square" lIns="0" tIns="37719" rIns="0" bIns="0" numCol="1" spcCol="1270" anchor="t" anchorCtr="0">
          <a:noAutofit/>
        </a:bodyPr>
        <a:lstStyle/>
        <a:p>
          <a:pPr lvl="0" algn="just" defTabSz="488950">
            <a:lnSpc>
              <a:spcPct val="90000"/>
            </a:lnSpc>
            <a:spcBef>
              <a:spcPct val="0"/>
            </a:spcBef>
            <a:spcAft>
              <a:spcPct val="35000"/>
            </a:spcAft>
          </a:pPr>
          <a:r>
            <a:rPr lang="uk-UA" sz="1100" b="1" kern="1200" dirty="0" smtClean="0"/>
            <a:t>Краще застосовувати для зберігання растрових зображень фотографічної якості, дозволяє гнучко варіювати між рівнем стиснення та якістю зображення</a:t>
          </a:r>
          <a:endParaRPr lang="ru-RU" sz="1100" b="1" kern="1200" dirty="0"/>
        </a:p>
      </dsp:txBody>
      <dsp:txXfrm>
        <a:off x="3824088" y="154861"/>
        <a:ext cx="1297792" cy="1976293"/>
      </dsp:txXfrm>
    </dsp:sp>
    <dsp:sp modelId="{7F38982E-EF2F-4339-A8DD-BF7FB258C0B7}">
      <dsp:nvSpPr>
        <dsp:cNvPr id="0" name=""/>
        <dsp:cNvSpPr/>
      </dsp:nvSpPr>
      <dsp:spPr>
        <a:xfrm>
          <a:off x="5282227" y="154861"/>
          <a:ext cx="1646911" cy="1976293"/>
        </a:xfrm>
        <a:prstGeom prst="roundRect">
          <a:avLst>
            <a:gd name="adj" fmla="val 5000"/>
          </a:avLst>
        </a:prstGeom>
        <a:gradFill rotWithShape="1">
          <a:gsLst>
            <a:gs pos="0">
              <a:schemeClr val="accent2">
                <a:tint val="35000"/>
                <a:satMod val="253000"/>
              </a:schemeClr>
            </a:gs>
            <a:gs pos="50000">
              <a:schemeClr val="accent2">
                <a:tint val="42000"/>
                <a:satMod val="255000"/>
              </a:schemeClr>
            </a:gs>
            <a:gs pos="97000">
              <a:schemeClr val="accent2">
                <a:tint val="53000"/>
                <a:satMod val="260000"/>
              </a:schemeClr>
            </a:gs>
            <a:gs pos="100000">
              <a:schemeClr val="accent2">
                <a:tint val="56000"/>
                <a:satMod val="275000"/>
              </a:schemeClr>
            </a:gs>
          </a:gsLst>
          <a:path path="circle">
            <a:fillToRect l="50000" t="50000" r="50000" b="50000"/>
          </a:path>
        </a:gradFill>
        <a:ln w="9525" cap="flat" cmpd="sng" algn="ctr">
          <a:solidFill>
            <a:schemeClr val="accent2"/>
          </a:solidFill>
          <a:prstDash val="solid"/>
        </a:ln>
        <a:effectLst>
          <a:outerShdw blurRad="63500" dist="25400" dir="5400000" rotWithShape="0">
            <a:srgbClr val="000000">
              <a:alpha val="43137"/>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endParaRPr lang="ru-RU" sz="1800" kern="1200" dirty="0"/>
        </a:p>
      </dsp:txBody>
      <dsp:txXfrm rot="16200000">
        <a:off x="4636638" y="800450"/>
        <a:ext cx="1620560" cy="329382"/>
      </dsp:txXfrm>
    </dsp:sp>
    <dsp:sp modelId="{00BD3FC5-6950-4F41-8932-C7B8B774B833}">
      <dsp:nvSpPr>
        <dsp:cNvPr id="0" name=""/>
        <dsp:cNvSpPr/>
      </dsp:nvSpPr>
      <dsp:spPr>
        <a:xfrm rot="5400000">
          <a:off x="5145204" y="1726019"/>
          <a:ext cx="290515" cy="24703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4C45CC-EE86-468A-A203-DD6FB73505E9}">
      <dsp:nvSpPr>
        <dsp:cNvPr id="0" name=""/>
        <dsp:cNvSpPr/>
      </dsp:nvSpPr>
      <dsp:spPr>
        <a:xfrm>
          <a:off x="5611610" y="154861"/>
          <a:ext cx="1226948" cy="1976293"/>
        </a:xfrm>
        <a:prstGeom prst="rect">
          <a:avLst/>
        </a:prstGeom>
        <a:noFill/>
        <a:ln w="9525" cap="flat" cmpd="sng" algn="ctr">
          <a:noFill/>
          <a:prstDash val="solid"/>
        </a:ln>
        <a:effectLst>
          <a:outerShdw blurRad="63500" dist="25400" dir="5400000" rotWithShape="0">
            <a:srgbClr val="000000">
              <a:alpha val="43137"/>
            </a:srgbClr>
          </a:outerShdw>
        </a:effectLst>
        <a:sp3d/>
      </dsp:spPr>
      <dsp:style>
        <a:lnRef idx="1">
          <a:schemeClr val="accent2"/>
        </a:lnRef>
        <a:fillRef idx="2">
          <a:schemeClr val="accent2"/>
        </a:fillRef>
        <a:effectRef idx="1">
          <a:schemeClr val="accent2"/>
        </a:effectRef>
        <a:fontRef idx="minor">
          <a:schemeClr val="dk1"/>
        </a:fontRef>
      </dsp:style>
      <dsp:txBody>
        <a:bodyPr spcFirstLastPara="0" vert="horz" wrap="square" lIns="0" tIns="37719" rIns="0" bIns="0" numCol="1" spcCol="1270" anchor="t" anchorCtr="0">
          <a:noAutofit/>
        </a:bodyPr>
        <a:lstStyle/>
        <a:p>
          <a:pPr lvl="0" algn="just" defTabSz="488950">
            <a:lnSpc>
              <a:spcPct val="90000"/>
            </a:lnSpc>
            <a:spcBef>
              <a:spcPct val="0"/>
            </a:spcBef>
            <a:spcAft>
              <a:spcPct val="35000"/>
            </a:spcAft>
          </a:pPr>
          <a:r>
            <a:rPr lang="uk-UA" sz="1100" b="1" kern="1200" dirty="0" smtClean="0"/>
            <a:t>Використовується для зображень, які розміщуються в Інтернеті, забезпечує однаковий вигляд зображення незалежно від використаного браузера та монітора</a:t>
          </a:r>
          <a:endParaRPr lang="ru-RU" sz="1100" b="1" kern="1200" dirty="0"/>
        </a:p>
      </dsp:txBody>
      <dsp:txXfrm>
        <a:off x="5611610" y="154861"/>
        <a:ext cx="1226948" cy="1976293"/>
      </dsp:txXfrm>
    </dsp:sp>
    <dsp:sp modelId="{106BD44A-1751-4954-874E-A2BF77A845AF}">
      <dsp:nvSpPr>
        <dsp:cNvPr id="0" name=""/>
        <dsp:cNvSpPr/>
      </dsp:nvSpPr>
      <dsp:spPr>
        <a:xfrm>
          <a:off x="6986780" y="154861"/>
          <a:ext cx="1727626" cy="1976293"/>
        </a:xfrm>
        <a:prstGeom prst="roundRect">
          <a:avLst>
            <a:gd name="adj" fmla="val 5000"/>
          </a:avLst>
        </a:prstGeom>
        <a:gradFill rotWithShape="1">
          <a:gsLst>
            <a:gs pos="0">
              <a:schemeClr val="accent2">
                <a:tint val="35000"/>
                <a:satMod val="253000"/>
              </a:schemeClr>
            </a:gs>
            <a:gs pos="50000">
              <a:schemeClr val="accent2">
                <a:tint val="42000"/>
                <a:satMod val="255000"/>
              </a:schemeClr>
            </a:gs>
            <a:gs pos="97000">
              <a:schemeClr val="accent2">
                <a:tint val="53000"/>
                <a:satMod val="260000"/>
              </a:schemeClr>
            </a:gs>
            <a:gs pos="100000">
              <a:schemeClr val="accent2">
                <a:tint val="56000"/>
                <a:satMod val="275000"/>
              </a:schemeClr>
            </a:gs>
          </a:gsLst>
          <a:path path="circle">
            <a:fillToRect l="50000" t="50000" r="50000" b="50000"/>
          </a:path>
        </a:gradFill>
        <a:ln w="9525" cap="flat" cmpd="sng" algn="ctr">
          <a:solidFill>
            <a:schemeClr val="accent2"/>
          </a:solidFill>
          <a:prstDash val="solid"/>
        </a:ln>
        <a:effectLst>
          <a:outerShdw blurRad="63500" dist="25400" dir="5400000" rotWithShape="0">
            <a:srgbClr val="000000">
              <a:alpha val="43137"/>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endParaRPr lang="ru-RU" sz="1900" kern="1200" dirty="0"/>
        </a:p>
      </dsp:txBody>
      <dsp:txXfrm rot="16200000">
        <a:off x="6349263" y="792379"/>
        <a:ext cx="1620560" cy="345525"/>
      </dsp:txXfrm>
    </dsp:sp>
    <dsp:sp modelId="{8F06330C-15D2-4027-811D-9B92314C1370}">
      <dsp:nvSpPr>
        <dsp:cNvPr id="0" name=""/>
        <dsp:cNvSpPr/>
      </dsp:nvSpPr>
      <dsp:spPr>
        <a:xfrm rot="5400000">
          <a:off x="6849757" y="1726019"/>
          <a:ext cx="290515" cy="24703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73FA00-B25F-4B03-A835-586A625BF965}">
      <dsp:nvSpPr>
        <dsp:cNvPr id="0" name=""/>
        <dsp:cNvSpPr/>
      </dsp:nvSpPr>
      <dsp:spPr>
        <a:xfrm>
          <a:off x="7326454" y="154861"/>
          <a:ext cx="1287081" cy="1976293"/>
        </a:xfrm>
        <a:prstGeom prst="rect">
          <a:avLst/>
        </a:prstGeom>
        <a:noFill/>
        <a:ln w="9525" cap="flat" cmpd="sng" algn="ctr">
          <a:noFill/>
          <a:prstDash val="solid"/>
        </a:ln>
        <a:effectLst>
          <a:outerShdw blurRad="63500" dist="25400" dir="5400000" rotWithShape="0">
            <a:srgbClr val="000000">
              <a:alpha val="43137"/>
            </a:srgbClr>
          </a:outerShdw>
        </a:effectLst>
        <a:sp3d/>
      </dsp:spPr>
      <dsp:style>
        <a:lnRef idx="1">
          <a:schemeClr val="accent2"/>
        </a:lnRef>
        <a:fillRef idx="2">
          <a:schemeClr val="accent2"/>
        </a:fillRef>
        <a:effectRef idx="1">
          <a:schemeClr val="accent2"/>
        </a:effectRef>
        <a:fontRef idx="minor">
          <a:schemeClr val="dk1"/>
        </a:fontRef>
      </dsp:style>
      <dsp:txBody>
        <a:bodyPr spcFirstLastPara="0" vert="horz" wrap="square" lIns="0" tIns="37719" rIns="0" bIns="0" numCol="1" spcCol="1270" anchor="t" anchorCtr="0">
          <a:noAutofit/>
        </a:bodyPr>
        <a:lstStyle/>
        <a:p>
          <a:pPr lvl="0" algn="just" defTabSz="488950">
            <a:lnSpc>
              <a:spcPct val="90000"/>
            </a:lnSpc>
            <a:spcBef>
              <a:spcPct val="0"/>
            </a:spcBef>
            <a:spcAft>
              <a:spcPct val="35000"/>
            </a:spcAft>
          </a:pPr>
          <a:r>
            <a:rPr lang="uk-UA" sz="1100" b="1" kern="1200" dirty="0" smtClean="0"/>
            <a:t>Один із найпоширеніших і найнадійніших растрових форматів, найкращий вибір для сканованих малюнків, а також для імпортування растрової графіки у векторні редактори</a:t>
          </a:r>
          <a:endParaRPr lang="ru-RU" sz="1100" b="1" kern="1200" dirty="0"/>
        </a:p>
      </dsp:txBody>
      <dsp:txXfrm>
        <a:off x="7326454" y="154861"/>
        <a:ext cx="1287081" cy="1976293"/>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96F71E-AB4D-44F4-8262-03C9BF5041D8}" type="datetimeFigureOut">
              <a:rPr lang="ru-RU" smtClean="0"/>
              <a:pPr/>
              <a:t>10.12.2016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6AFDE-0777-4546-9E6E-54DA3A07DB4C}"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4D711F1-5D12-4A27-BC76-73A2C2D14D66}" type="datetimeFigureOut">
              <a:rPr lang="ru-RU" smtClean="0"/>
              <a:pPr/>
              <a:t>10.12.2016</a:t>
            </a:fld>
            <a:endParaRPr lang="ru-RU" dirty="0"/>
          </a:p>
        </p:txBody>
      </p:sp>
      <p:sp>
        <p:nvSpPr>
          <p:cNvPr id="20" name="Нижний колонтитул 19"/>
          <p:cNvSpPr>
            <a:spLocks noGrp="1"/>
          </p:cNvSpPr>
          <p:nvPr>
            <p:ph type="ftr" sz="quarter" idx="11"/>
          </p:nvPr>
        </p:nvSpPr>
        <p:spPr/>
        <p:txBody>
          <a:bodyPr/>
          <a:lstStyle>
            <a:extLst/>
          </a:lstStyle>
          <a:p>
            <a:endParaRPr lang="ru-RU" dirty="0"/>
          </a:p>
        </p:txBody>
      </p:sp>
      <p:sp>
        <p:nvSpPr>
          <p:cNvPr id="10" name="Номер слайда 9"/>
          <p:cNvSpPr>
            <a:spLocks noGrp="1"/>
          </p:cNvSpPr>
          <p:nvPr>
            <p:ph type="sldNum" sz="quarter" idx="12"/>
          </p:nvPr>
        </p:nvSpPr>
        <p:spPr/>
        <p:txBody>
          <a:bodyPr/>
          <a:lstStyle>
            <a:extLst/>
          </a:lstStyle>
          <a:p>
            <a:fld id="{3791A4F8-30BF-4D4A-BAE9-D914B41D8ED7}" type="slidenum">
              <a:rPr lang="ru-RU" smtClean="0"/>
              <a:pPr/>
              <a:t>‹#›</a:t>
            </a:fld>
            <a:endParaRPr lang="ru-RU" dirty="0"/>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4D711F1-5D12-4A27-BC76-73A2C2D14D66}" type="datetimeFigureOut">
              <a:rPr lang="ru-RU" smtClean="0"/>
              <a:pPr/>
              <a:t>10.12.2016</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3791A4F8-30BF-4D4A-BAE9-D914B41D8ED7}"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4D711F1-5D12-4A27-BC76-73A2C2D14D66}" type="datetimeFigureOut">
              <a:rPr lang="ru-RU" smtClean="0"/>
              <a:pPr/>
              <a:t>10.12.2016</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3791A4F8-30BF-4D4A-BAE9-D914B41D8ED7}"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4D711F1-5D12-4A27-BC76-73A2C2D14D66}" type="datetimeFigureOut">
              <a:rPr lang="ru-RU" smtClean="0"/>
              <a:pPr/>
              <a:t>10.12.2016</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3791A4F8-30BF-4D4A-BAE9-D914B41D8ED7}"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4D711F1-5D12-4A27-BC76-73A2C2D14D66}" type="datetimeFigureOut">
              <a:rPr lang="ru-RU" smtClean="0"/>
              <a:pPr/>
              <a:t>10.12.2016</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3791A4F8-30BF-4D4A-BAE9-D914B41D8ED7}" type="slidenum">
              <a:rPr lang="ru-RU" smtClean="0"/>
              <a:pPr/>
              <a:t>‹#›</a:t>
            </a:fld>
            <a:endParaRPr lang="ru-RU" dirty="0"/>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4D711F1-5D12-4A27-BC76-73A2C2D14D66}" type="datetimeFigureOut">
              <a:rPr lang="ru-RU" smtClean="0"/>
              <a:pPr/>
              <a:t>10.12.2016</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3791A4F8-30BF-4D4A-BAE9-D914B41D8ED7}"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4D711F1-5D12-4A27-BC76-73A2C2D14D66}" type="datetimeFigureOut">
              <a:rPr lang="ru-RU" smtClean="0"/>
              <a:pPr/>
              <a:t>10.12.2016</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3791A4F8-30BF-4D4A-BAE9-D914B41D8ED7}"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4D711F1-5D12-4A27-BC76-73A2C2D14D66}" type="datetimeFigureOut">
              <a:rPr lang="ru-RU" smtClean="0"/>
              <a:pPr/>
              <a:t>10.12.2016</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3791A4F8-30BF-4D4A-BAE9-D914B41D8ED7}"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4D711F1-5D12-4A27-BC76-73A2C2D14D66}" type="datetimeFigureOut">
              <a:rPr lang="ru-RU" smtClean="0"/>
              <a:pPr/>
              <a:t>10.12.2016</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3791A4F8-30BF-4D4A-BAE9-D914B41D8ED7}" type="slidenum">
              <a:rPr lang="ru-RU" smtClean="0"/>
              <a:pPr/>
              <a:t>‹#›</a:t>
            </a:fld>
            <a:endParaRPr lang="ru-RU" dirty="0"/>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4D711F1-5D12-4A27-BC76-73A2C2D14D66}" type="datetimeFigureOut">
              <a:rPr lang="ru-RU" smtClean="0"/>
              <a:pPr/>
              <a:t>10.12.2016</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3791A4F8-30BF-4D4A-BAE9-D914B41D8ED7}"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4D711F1-5D12-4A27-BC76-73A2C2D14D66}" type="datetimeFigureOut">
              <a:rPr lang="ru-RU" smtClean="0"/>
              <a:pPr/>
              <a:t>10.12.2016</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3791A4F8-30BF-4D4A-BAE9-D914B41D8ED7}" type="slidenum">
              <a:rPr lang="ru-RU" smtClean="0"/>
              <a:pPr/>
              <a:t>‹#›</a:t>
            </a:fld>
            <a:endParaRPr lang="ru-RU" dirty="0"/>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4D711F1-5D12-4A27-BC76-73A2C2D14D66}" type="datetimeFigureOut">
              <a:rPr lang="ru-RU" smtClean="0"/>
              <a:pPr/>
              <a:t>10.12.2016</a:t>
            </a:fld>
            <a:endParaRPr lang="ru-RU" dirty="0"/>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dirty="0"/>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791A4F8-30BF-4D4A-BAE9-D914B41D8ED7}" type="slidenum">
              <a:rPr lang="ru-RU" smtClean="0"/>
              <a:pPr/>
              <a:t>‹#›</a:t>
            </a:fld>
            <a:endParaRPr lang="ru-RU" dirty="0"/>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oleObject" Target="../embeddings/oleObject1.bin"/><Relationship Id="rId7" Type="http://schemas.openxmlformats.org/officeDocument/2006/relationships/image" Target="../media/image32.jpe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NUL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Результат пошуку зображень за запитом &quot;компьютерная графика&quot;"/>
          <p:cNvPicPr>
            <a:picLocks noChangeAspect="1" noChangeArrowheads="1"/>
          </p:cNvPicPr>
          <p:nvPr/>
        </p:nvPicPr>
        <p:blipFill>
          <a:blip r:embed="rId2" cstate="print"/>
          <a:srcRect/>
          <a:stretch>
            <a:fillRect/>
          </a:stretch>
        </p:blipFill>
        <p:spPr bwMode="auto">
          <a:xfrm>
            <a:off x="2771800" y="2000672"/>
            <a:ext cx="4857328" cy="4857328"/>
          </a:xfrm>
          <a:prstGeom prst="rect">
            <a:avLst/>
          </a:prstGeom>
          <a:noFill/>
        </p:spPr>
      </p:pic>
      <p:sp>
        <p:nvSpPr>
          <p:cNvPr id="2" name="Заголовок 1"/>
          <p:cNvSpPr>
            <a:spLocks noGrp="1"/>
          </p:cNvSpPr>
          <p:nvPr>
            <p:ph type="ctrTitle"/>
          </p:nvPr>
        </p:nvSpPr>
        <p:spPr>
          <a:xfrm>
            <a:off x="1547664" y="1357298"/>
            <a:ext cx="7344816" cy="1285884"/>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uk-UA" sz="4400" b="1" i="1" dirty="0" smtClean="0">
                <a:ln/>
                <a:solidFill>
                  <a:srgbClr val="00B050"/>
                </a:solidFill>
                <a:effectLst/>
              </a:rPr>
              <a:t> </a:t>
            </a:r>
            <a:r>
              <a:rPr lang="uk-UA" sz="5400" b="1" dirty="0" smtClean="0">
                <a:ln/>
                <a:solidFill>
                  <a:schemeClr val="accent5">
                    <a:lumMod val="60000"/>
                    <a:lumOff val="40000"/>
                  </a:schemeClr>
                </a:solidFill>
                <a:effectLst/>
              </a:rPr>
              <a:t>Основи </a:t>
            </a:r>
            <a:r>
              <a:rPr lang="uk-UA" sz="5400" b="1" dirty="0" err="1" smtClean="0">
                <a:ln/>
                <a:solidFill>
                  <a:schemeClr val="accent5">
                    <a:lumMod val="60000"/>
                    <a:lumOff val="40000"/>
                  </a:schemeClr>
                </a:solidFill>
                <a:effectLst/>
              </a:rPr>
              <a:t>комп</a:t>
            </a:r>
            <a:r>
              <a:rPr lang="en-US" sz="5400" b="1" dirty="0" smtClean="0">
                <a:ln/>
                <a:solidFill>
                  <a:schemeClr val="accent5">
                    <a:lumMod val="60000"/>
                    <a:lumOff val="40000"/>
                  </a:schemeClr>
                </a:solidFill>
                <a:effectLst/>
              </a:rPr>
              <a:t>’</a:t>
            </a:r>
            <a:r>
              <a:rPr lang="uk-UA" sz="5400" b="1" dirty="0" err="1" smtClean="0">
                <a:ln/>
                <a:solidFill>
                  <a:schemeClr val="accent5">
                    <a:lumMod val="60000"/>
                    <a:lumOff val="40000"/>
                  </a:schemeClr>
                </a:solidFill>
                <a:effectLst/>
              </a:rPr>
              <a:t>ютерної</a:t>
            </a:r>
            <a:r>
              <a:rPr lang="uk-UA" sz="5400" b="1" dirty="0" smtClean="0">
                <a:ln/>
                <a:solidFill>
                  <a:schemeClr val="accent5">
                    <a:lumMod val="60000"/>
                    <a:lumOff val="40000"/>
                  </a:schemeClr>
                </a:solidFill>
                <a:effectLst/>
              </a:rPr>
              <a:t>  </a:t>
            </a:r>
            <a:r>
              <a:rPr lang="uk-UA" sz="5400" b="1" dirty="0" smtClean="0">
                <a:ln/>
                <a:solidFill>
                  <a:schemeClr val="accent5">
                    <a:lumMod val="60000"/>
                    <a:lumOff val="40000"/>
                  </a:schemeClr>
                </a:solidFill>
                <a:effectLst/>
              </a:rPr>
              <a:t>графіки</a:t>
            </a:r>
            <a:endParaRPr lang="ru-RU" sz="5400" b="1" dirty="0">
              <a:ln/>
              <a:solidFill>
                <a:schemeClr val="accent5">
                  <a:lumMod val="60000"/>
                  <a:lumOff val="40000"/>
                </a:schemeClr>
              </a:solidFill>
              <a:effectLst/>
            </a:endParaRPr>
          </a:p>
        </p:txBody>
      </p:sp>
    </p:spTree>
  </p:cSld>
  <p:clrMapOvr>
    <a:masterClrMapping/>
  </p:clrMapOvr>
  <p:transition advTm="859">
    <p:cover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08" y="0"/>
            <a:ext cx="6172200" cy="928694"/>
          </a:xfrm>
        </p:spPr>
        <p:txBody>
          <a:bodyPr>
            <a:normAutofit/>
          </a:bodyPr>
          <a:lstStyle/>
          <a:p>
            <a:pPr algn="ctr"/>
            <a:r>
              <a:rPr lang="uk-UA" sz="4800" i="1" dirty="0" smtClean="0">
                <a:solidFill>
                  <a:schemeClr val="bg1">
                    <a:lumMod val="50000"/>
                  </a:schemeClr>
                </a:solidFill>
                <a:effectLst>
                  <a:outerShdw blurRad="38100" dist="38100" dir="2700000" algn="tl">
                    <a:srgbClr val="000000">
                      <a:alpha val="43137"/>
                    </a:srgbClr>
                  </a:outerShdw>
                </a:effectLst>
              </a:rPr>
              <a:t>Растрова графіка</a:t>
            </a:r>
            <a:endParaRPr lang="ru-RU" sz="4800" i="1" dirty="0">
              <a:solidFill>
                <a:schemeClr val="bg1">
                  <a:lumMod val="50000"/>
                </a:schemeClr>
              </a:solidFill>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500034" y="1142984"/>
            <a:ext cx="8286808" cy="1714512"/>
          </a:xfrm>
        </p:spPr>
        <p:txBody>
          <a:bodyPr>
            <a:noAutofit/>
          </a:bodyPr>
          <a:lstStyle/>
          <a:p>
            <a:pPr algn="just"/>
            <a:r>
              <a:rPr lang="uk-UA" sz="1800" b="1" dirty="0" smtClean="0">
                <a:solidFill>
                  <a:schemeClr val="tx1"/>
                </a:solidFill>
                <a:latin typeface="Times New Roman" pitchFamily="18" charset="0"/>
                <a:cs typeface="Times New Roman" pitchFamily="18" charset="0"/>
              </a:rPr>
              <a:t>У </a:t>
            </a:r>
            <a:r>
              <a:rPr lang="uk-UA" sz="1800" b="1" i="1" dirty="0" smtClean="0">
                <a:solidFill>
                  <a:schemeClr val="tx1"/>
                </a:solidFill>
                <a:latin typeface="Times New Roman" pitchFamily="18" charset="0"/>
                <a:cs typeface="Times New Roman" pitchFamily="18" charset="0"/>
              </a:rPr>
              <a:t>растровій графіці </a:t>
            </a:r>
            <a:r>
              <a:rPr lang="uk-UA" sz="1800" b="1" dirty="0" smtClean="0">
                <a:solidFill>
                  <a:schemeClr val="tx1"/>
                </a:solidFill>
                <a:latin typeface="Times New Roman" pitchFamily="18" charset="0"/>
                <a:cs typeface="Times New Roman" pitchFamily="18" charset="0"/>
              </a:rPr>
              <a:t>графічне зображення нагадує мозаїку, що складається з </a:t>
            </a:r>
            <a:r>
              <a:rPr lang="uk-UA" sz="1800" b="1" i="1" dirty="0" smtClean="0">
                <a:solidFill>
                  <a:schemeClr val="tx1"/>
                </a:solidFill>
                <a:latin typeface="Times New Roman" pitchFamily="18" charset="0"/>
                <a:cs typeface="Times New Roman" pitchFamily="18" charset="0"/>
              </a:rPr>
              <a:t>пікселів </a:t>
            </a:r>
            <a:r>
              <a:rPr lang="uk-UA" sz="1800" b="1" dirty="0" smtClean="0">
                <a:solidFill>
                  <a:schemeClr val="tx1"/>
                </a:solidFill>
                <a:latin typeface="Times New Roman" pitchFamily="18" charset="0"/>
                <a:cs typeface="Times New Roman" pitchFamily="18" charset="0"/>
              </a:rPr>
              <a:t>одного розміру, які є найменшими об'єктами растрового зображення. Чим більша кількість пікселів і чим менші їх розміри, тим краще виглядає зображення.</a:t>
            </a:r>
          </a:p>
          <a:p>
            <a:pPr algn="just"/>
            <a:r>
              <a:rPr lang="uk-UA" sz="1800" b="1" dirty="0" smtClean="0">
                <a:solidFill>
                  <a:schemeClr val="tx1"/>
                </a:solidFill>
                <a:latin typeface="Times New Roman" pitchFamily="18" charset="0"/>
                <a:cs typeface="Times New Roman" pitchFamily="18" charset="0"/>
              </a:rPr>
              <a:t>Використовується растрова графіка в поліграфічних і електронних виданнях, в Інтернеті в тих випадках, коли потрібно якісно передати повну гаму відтінків кольорів зображення.  </a:t>
            </a:r>
            <a:endParaRPr lang="ru-RU" sz="1800" b="1" dirty="0">
              <a:solidFill>
                <a:schemeClr val="tx1"/>
              </a:solidFill>
              <a:latin typeface="Times New Roman" pitchFamily="18" charset="0"/>
              <a:cs typeface="Times New Roman" pitchFamily="18" charset="0"/>
            </a:endParaRPr>
          </a:p>
        </p:txBody>
      </p:sp>
      <p:pic>
        <p:nvPicPr>
          <p:cNvPr id="7" name="Picture 5" descr="PH01035U"/>
          <p:cNvPicPr>
            <a:picLocks noChangeAspect="1" noChangeArrowheads="1"/>
          </p:cNvPicPr>
          <p:nvPr/>
        </p:nvPicPr>
        <p:blipFill>
          <a:blip r:embed="rId2" cstate="print"/>
          <a:srcRect l="14648" t="2274" r="16296" b="5231"/>
          <a:stretch>
            <a:fillRect/>
          </a:stretch>
        </p:blipFill>
        <p:spPr bwMode="auto">
          <a:xfrm>
            <a:off x="1285852" y="2857496"/>
            <a:ext cx="3357586" cy="3031209"/>
          </a:xfrm>
          <a:prstGeom prst="rect">
            <a:avLst/>
          </a:prstGeom>
          <a:noFill/>
        </p:spPr>
      </p:pic>
      <p:pic>
        <p:nvPicPr>
          <p:cNvPr id="8" name="Picture 4"/>
          <p:cNvPicPr>
            <a:picLocks noChangeAspect="1" noChangeArrowheads="1"/>
          </p:cNvPicPr>
          <p:nvPr/>
        </p:nvPicPr>
        <p:blipFill>
          <a:blip r:embed="rId3" cstate="print"/>
          <a:srcRect l="19344" t="20703"/>
          <a:stretch>
            <a:fillRect/>
          </a:stretch>
        </p:blipFill>
        <p:spPr bwMode="auto">
          <a:xfrm>
            <a:off x="5096901" y="3071810"/>
            <a:ext cx="3010456" cy="2697828"/>
          </a:xfrm>
          <a:prstGeom prst="rect">
            <a:avLst/>
          </a:prstGeom>
          <a:noFill/>
        </p:spPr>
      </p:pic>
      <p:sp>
        <p:nvSpPr>
          <p:cNvPr id="6" name="Заголовок 2"/>
          <p:cNvSpPr txBox="1">
            <a:spLocks/>
          </p:cNvSpPr>
          <p:nvPr/>
        </p:nvSpPr>
        <p:spPr>
          <a:xfrm>
            <a:off x="642910" y="5857892"/>
            <a:ext cx="7858180" cy="785794"/>
          </a:xfrm>
          <a:prstGeom prst="rect">
            <a:avLst/>
          </a:prstGeom>
        </p:spPr>
        <p:style>
          <a:lnRef idx="1">
            <a:schemeClr val="accent1"/>
          </a:lnRef>
          <a:fillRef idx="2">
            <a:schemeClr val="accent1"/>
          </a:fillRef>
          <a:effectRef idx="1">
            <a:schemeClr val="accent1"/>
          </a:effectRef>
          <a:fontRef idx="minor">
            <a:schemeClr val="dk1"/>
          </a:fontRef>
        </p:style>
        <p:txBody>
          <a:bodyPr vert="horz" anchor="b">
            <a:noAutofit/>
          </a:bodyPr>
          <a:lstStyle/>
          <a:p>
            <a:pPr lvl="0">
              <a:spcBef>
                <a:spcPct val="0"/>
              </a:spcBef>
            </a:pPr>
            <a:r>
              <a:rPr kumimoji="0" lang="uk-UA" sz="1400" b="1" i="0" u="none" strike="noStrike" kern="1200" cap="small" spc="0" normalizeH="0" baseline="0" noProof="0" dirty="0" smtClean="0">
                <a:ln>
                  <a:noFill/>
                </a:ln>
                <a:solidFill>
                  <a:schemeClr val="tx1"/>
                </a:solidFill>
                <a:effectLst/>
                <a:uLnTx/>
                <a:uFillTx/>
                <a:latin typeface="Times New Roman" pitchFamily="18" charset="0"/>
                <a:ea typeface="+mj-ea"/>
                <a:cs typeface="Times New Roman" pitchFamily="18" charset="0"/>
              </a:rPr>
              <a:t>Растрове зображення в </a:t>
            </a:r>
            <a:r>
              <a:rPr lang="uk-UA" sz="1400" b="1" cap="small" dirty="0" smtClean="0">
                <a:latin typeface="Times New Roman" pitchFamily="18" charset="0"/>
                <a:ea typeface="+mj-ea"/>
                <a:cs typeface="Times New Roman" pitchFamily="18" charset="0"/>
              </a:rPr>
              <a:t>звичайному  масштабі         </a:t>
            </a:r>
            <a:r>
              <a:rPr lang="en-US" sz="1400" b="1" cap="small" dirty="0" smtClean="0">
                <a:latin typeface="Times New Roman" pitchFamily="18" charset="0"/>
                <a:ea typeface="+mj-ea"/>
                <a:cs typeface="Times New Roman" pitchFamily="18" charset="0"/>
              </a:rPr>
              <a:t>		</a:t>
            </a:r>
            <a:r>
              <a:rPr kumimoji="0" lang="uk-UA" sz="1400" b="1" i="0" u="none" strike="noStrike" kern="1200" cap="small" spc="0" normalizeH="0" baseline="0" noProof="0" dirty="0" smtClean="0">
                <a:ln>
                  <a:noFill/>
                </a:ln>
                <a:solidFill>
                  <a:schemeClr val="tx1"/>
                </a:solidFill>
                <a:effectLst/>
                <a:uLnTx/>
                <a:uFillTx/>
                <a:latin typeface="Times New Roman" pitchFamily="18" charset="0"/>
                <a:ea typeface="+mj-ea"/>
                <a:cs typeface="Times New Roman" pitchFamily="18" charset="0"/>
              </a:rPr>
              <a:t>Растрове зображення в </a:t>
            </a:r>
            <a:r>
              <a:rPr lang="uk-UA" sz="1400" b="1" cap="small" dirty="0" smtClean="0">
                <a:latin typeface="Times New Roman" pitchFamily="18" charset="0"/>
                <a:cs typeface="Times New Roman" pitchFamily="18" charset="0"/>
              </a:rPr>
              <a:t>збільшеному        </a:t>
            </a:r>
          </a:p>
          <a:p>
            <a:pPr lvl="0">
              <a:spcBef>
                <a:spcPct val="0"/>
              </a:spcBef>
            </a:pPr>
            <a:r>
              <a:rPr kumimoji="0" lang="uk-UA" sz="1400" b="1" i="0" u="none" strike="noStrike" kern="1200" cap="small"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1400" b="1" i="0" u="none" strike="noStrike" kern="1200" cap="small"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uk-UA" sz="1400" b="1" i="0" u="none" strike="noStrike" kern="1200" cap="small" spc="0" normalizeH="0" baseline="0" noProof="0" dirty="0" smtClean="0">
                <a:ln>
                  <a:noFill/>
                </a:ln>
                <a:solidFill>
                  <a:schemeClr val="tx1"/>
                </a:solidFill>
                <a:effectLst/>
                <a:uLnTx/>
                <a:uFillTx/>
                <a:latin typeface="Times New Roman" pitchFamily="18" charset="0"/>
                <a:ea typeface="+mj-ea"/>
                <a:cs typeface="Times New Roman" pitchFamily="18" charset="0"/>
              </a:rPr>
              <a:t>масштабі</a:t>
            </a:r>
            <a:endParaRPr kumimoji="0" lang="ru-RU" sz="1400" b="1" i="0" u="none" strike="noStrike" kern="1200" cap="small"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ransition advTm="19000">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5000"/>
            <a:ext cx="6572296" cy="1143000"/>
          </a:xfrm>
        </p:spPr>
        <p:txBody>
          <a:bodyPr>
            <a:normAutofit/>
          </a:bodyPr>
          <a:lstStyle/>
          <a:p>
            <a:pPr algn="ctr"/>
            <a:r>
              <a:rPr lang="uk-UA" sz="5400" b="1" i="1" dirty="0" smtClean="0">
                <a:solidFill>
                  <a:schemeClr val="bg1">
                    <a:lumMod val="50000"/>
                  </a:schemeClr>
                </a:solidFill>
                <a:effectLst>
                  <a:outerShdw blurRad="38100" dist="38100" dir="2700000" algn="tl">
                    <a:srgbClr val="000000">
                      <a:alpha val="43137"/>
                    </a:srgbClr>
                  </a:outerShdw>
                </a:effectLst>
              </a:rPr>
              <a:t>Растрова графіка</a:t>
            </a:r>
            <a:endParaRPr lang="ru-RU" sz="5400" b="1" i="1" dirty="0">
              <a:solidFill>
                <a:schemeClr val="bg1">
                  <a:lumMod val="50000"/>
                </a:schemeClr>
              </a:solidFill>
              <a:effectLst>
                <a:outerShdw blurRad="38100" dist="38100" dir="2700000" algn="tl">
                  <a:srgbClr val="000000">
                    <a:alpha val="43137"/>
                  </a:srgbClr>
                </a:outerShdw>
              </a:effectLst>
            </a:endParaRPr>
          </a:p>
        </p:txBody>
      </p:sp>
      <p:sp>
        <p:nvSpPr>
          <p:cNvPr id="5" name="Текст 4"/>
          <p:cNvSpPr>
            <a:spLocks noGrp="1"/>
          </p:cNvSpPr>
          <p:nvPr>
            <p:ph type="body" idx="1"/>
          </p:nvPr>
        </p:nvSpPr>
        <p:spPr/>
        <p:txBody>
          <a:bodyPr/>
          <a:lstStyle/>
          <a:p>
            <a:pPr algn="ctr"/>
            <a:r>
              <a:rPr lang="uk-UA" dirty="0" smtClean="0">
                <a:effectLst>
                  <a:outerShdw blurRad="38100" dist="38100" dir="2700000" algn="tl">
                    <a:srgbClr val="000000">
                      <a:alpha val="43137"/>
                    </a:srgbClr>
                  </a:outerShdw>
                </a:effectLst>
              </a:rPr>
              <a:t>Переваги</a:t>
            </a:r>
            <a:endParaRPr lang="ru-RU" dirty="0">
              <a:effectLst>
                <a:outerShdw blurRad="38100" dist="38100" dir="2700000" algn="tl">
                  <a:srgbClr val="000000">
                    <a:alpha val="43137"/>
                  </a:srgbClr>
                </a:outerShdw>
              </a:effectLst>
            </a:endParaRPr>
          </a:p>
        </p:txBody>
      </p:sp>
      <p:sp>
        <p:nvSpPr>
          <p:cNvPr id="6" name="Текст 5"/>
          <p:cNvSpPr>
            <a:spLocks noGrp="1"/>
          </p:cNvSpPr>
          <p:nvPr>
            <p:ph type="body" sz="half" idx="3"/>
          </p:nvPr>
        </p:nvSpPr>
        <p:spPr/>
        <p:txBody>
          <a:bodyPr/>
          <a:lstStyle/>
          <a:p>
            <a:pPr algn="ctr"/>
            <a:r>
              <a:rPr lang="uk-UA" dirty="0" smtClean="0">
                <a:effectLst>
                  <a:outerShdw blurRad="38100" dist="38100" dir="2700000" algn="tl">
                    <a:srgbClr val="000000">
                      <a:alpha val="43137"/>
                    </a:srgbClr>
                  </a:outerShdw>
                </a:effectLst>
              </a:rPr>
              <a:t>Недоліки</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sz="quarter" idx="2"/>
          </p:nvPr>
        </p:nvSpPr>
        <p:spPr/>
        <p:txBody>
          <a:bodyPr>
            <a:normAutofit/>
          </a:bodyPr>
          <a:lstStyle/>
          <a:p>
            <a:pPr fontAlgn="base"/>
            <a:r>
              <a:rPr lang="uk-UA" dirty="0" smtClean="0"/>
              <a:t>Реалістичність зображень;</a:t>
            </a:r>
            <a:endParaRPr lang="ru-RU" dirty="0" smtClean="0"/>
          </a:p>
          <a:p>
            <a:pPr fontAlgn="base"/>
            <a:r>
              <a:rPr lang="uk-UA" dirty="0" smtClean="0"/>
              <a:t>Природність кольорів</a:t>
            </a:r>
            <a:endParaRPr lang="ru-RU" dirty="0" smtClean="0"/>
          </a:p>
          <a:p>
            <a:pPr fontAlgn="base"/>
            <a:r>
              <a:rPr lang="uk-UA" dirty="0" smtClean="0"/>
              <a:t>Можливість отримання зображень за допомогою  спеціальних пристроїв</a:t>
            </a:r>
            <a:endParaRPr lang="ru-RU" dirty="0" smtClean="0"/>
          </a:p>
          <a:p>
            <a:endParaRPr lang="ru-RU" dirty="0"/>
          </a:p>
        </p:txBody>
      </p:sp>
      <p:sp>
        <p:nvSpPr>
          <p:cNvPr id="4" name="Содержимое 3"/>
          <p:cNvSpPr>
            <a:spLocks noGrp="1"/>
          </p:cNvSpPr>
          <p:nvPr>
            <p:ph sz="quarter" idx="4"/>
          </p:nvPr>
        </p:nvSpPr>
        <p:spPr/>
        <p:txBody>
          <a:bodyPr>
            <a:normAutofit/>
          </a:bodyPr>
          <a:lstStyle/>
          <a:p>
            <a:pPr fontAlgn="base"/>
            <a:r>
              <a:rPr lang="uk-UA" dirty="0" smtClean="0"/>
              <a:t>Великий обсяг даних</a:t>
            </a:r>
            <a:endParaRPr lang="ru-RU" dirty="0" smtClean="0"/>
          </a:p>
          <a:p>
            <a:pPr fontAlgn="base"/>
            <a:r>
              <a:rPr lang="uk-UA" dirty="0" smtClean="0"/>
              <a:t>Пікселізація зображення при збільшенні масштабу перегляду або збільшені розміру масштабу;</a:t>
            </a:r>
            <a:endParaRPr lang="ru-RU" dirty="0" smtClean="0"/>
          </a:p>
          <a:p>
            <a:pPr fontAlgn="base"/>
            <a:r>
              <a:rPr lang="uk-UA" dirty="0" smtClean="0"/>
              <a:t>Складність редагування окремих елементів зображення</a:t>
            </a:r>
          </a:p>
          <a:p>
            <a:endParaRPr lang="ru-RU" dirty="0"/>
          </a:p>
        </p:txBody>
      </p:sp>
      <p:pic>
        <p:nvPicPr>
          <p:cNvPr id="23553" name="Picture 1"/>
          <p:cNvPicPr>
            <a:picLocks noChangeAspect="1" noChangeArrowheads="1"/>
          </p:cNvPicPr>
          <p:nvPr/>
        </p:nvPicPr>
        <p:blipFill>
          <a:blip r:embed="rId2" cstate="print"/>
          <a:srcRect/>
          <a:stretch>
            <a:fillRect/>
          </a:stretch>
        </p:blipFill>
        <p:spPr bwMode="auto">
          <a:xfrm>
            <a:off x="7143768" y="3786190"/>
            <a:ext cx="1781175" cy="2428892"/>
          </a:xfrm>
          <a:prstGeom prst="rect">
            <a:avLst/>
          </a:prstGeom>
          <a:noFill/>
          <a:ln w="9525">
            <a:noFill/>
            <a:miter lim="800000"/>
            <a:headEnd/>
            <a:tailEnd/>
          </a:ln>
          <a:effectLst/>
        </p:spPr>
      </p:pic>
      <p:pic>
        <p:nvPicPr>
          <p:cNvPr id="23554" name="Picture 2"/>
          <p:cNvPicPr>
            <a:picLocks noChangeAspect="1" noChangeArrowheads="1"/>
          </p:cNvPicPr>
          <p:nvPr/>
        </p:nvPicPr>
        <p:blipFill>
          <a:blip r:embed="rId3" cstate="print"/>
          <a:srcRect/>
          <a:stretch>
            <a:fillRect/>
          </a:stretch>
        </p:blipFill>
        <p:spPr bwMode="auto">
          <a:xfrm>
            <a:off x="1357290" y="3429000"/>
            <a:ext cx="2857500" cy="2552700"/>
          </a:xfrm>
          <a:prstGeom prst="rect">
            <a:avLst/>
          </a:prstGeom>
          <a:noFill/>
          <a:ln w="9525">
            <a:noFill/>
            <a:miter lim="800000"/>
            <a:headEnd/>
            <a:tailEnd/>
          </a:ln>
          <a:effectLst/>
        </p:spPr>
      </p:pic>
      <p:sp>
        <p:nvSpPr>
          <p:cNvPr id="9" name="TextBox 8"/>
          <p:cNvSpPr txBox="1"/>
          <p:nvPr/>
        </p:nvSpPr>
        <p:spPr>
          <a:xfrm>
            <a:off x="0" y="4714884"/>
            <a:ext cx="1428760" cy="646331"/>
          </a:xfrm>
          <a:prstGeom prst="rect">
            <a:avLst/>
          </a:prstGeom>
          <a:noFill/>
        </p:spPr>
        <p:txBody>
          <a:bodyPr wrap="square" rtlCol="0">
            <a:spAutoFit/>
          </a:bodyPr>
          <a:lstStyle/>
          <a:p>
            <a:r>
              <a:rPr lang="uk-UA" dirty="0" smtClean="0"/>
              <a:t>Растрові зображення</a:t>
            </a:r>
            <a:endParaRPr lang="ru-RU" dirty="0"/>
          </a:p>
        </p:txBody>
      </p:sp>
      <p:pic>
        <p:nvPicPr>
          <p:cNvPr id="23555" name="Picture 3"/>
          <p:cNvPicPr>
            <a:picLocks noChangeAspect="1" noChangeArrowheads="1"/>
          </p:cNvPicPr>
          <p:nvPr/>
        </p:nvPicPr>
        <p:blipFill>
          <a:blip r:embed="rId4" cstate="print"/>
          <a:srcRect/>
          <a:stretch>
            <a:fillRect/>
          </a:stretch>
        </p:blipFill>
        <p:spPr bwMode="auto">
          <a:xfrm>
            <a:off x="4572000" y="4214818"/>
            <a:ext cx="2314578" cy="1712554"/>
          </a:xfrm>
          <a:prstGeom prst="rect">
            <a:avLst/>
          </a:prstGeom>
          <a:noFill/>
          <a:ln w="9525">
            <a:noFill/>
            <a:miter lim="800000"/>
            <a:headEnd/>
            <a:tailEnd/>
          </a:ln>
          <a:effectLst/>
        </p:spPr>
      </p:pic>
    </p:spTree>
  </p:cSld>
  <p:clrMapOvr>
    <a:masterClrMapping/>
  </p:clrMapOvr>
  <p:transition advTm="8000">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1670" y="0"/>
            <a:ext cx="6100762" cy="785818"/>
          </a:xfrm>
        </p:spPr>
        <p:txBody>
          <a:bodyPr>
            <a:normAutofit/>
          </a:bodyPr>
          <a:lstStyle/>
          <a:p>
            <a:pPr algn="ctr"/>
            <a:r>
              <a:rPr lang="uk-UA" sz="4800" i="1" dirty="0" smtClean="0">
                <a:solidFill>
                  <a:schemeClr val="bg1">
                    <a:lumMod val="50000"/>
                  </a:schemeClr>
                </a:solidFill>
                <a:effectLst>
                  <a:outerShdw blurRad="38100" dist="38100" dir="2700000" algn="tl">
                    <a:srgbClr val="000000">
                      <a:alpha val="43137"/>
                    </a:srgbClr>
                  </a:outerShdw>
                </a:effectLst>
              </a:rPr>
              <a:t>Векторна графіка</a:t>
            </a:r>
            <a:endParaRPr lang="ru-RU" sz="4800" i="1" dirty="0">
              <a:solidFill>
                <a:schemeClr val="bg1">
                  <a:lumMod val="50000"/>
                </a:schemeClr>
              </a:solidFill>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2285984" y="714356"/>
            <a:ext cx="6715172" cy="1928826"/>
          </a:xfrm>
        </p:spPr>
        <p:txBody>
          <a:bodyPr>
            <a:noAutofit/>
          </a:bodyPr>
          <a:lstStyle/>
          <a:p>
            <a:pPr algn="just"/>
            <a:r>
              <a:rPr lang="uk-UA" dirty="0" smtClean="0">
                <a:solidFill>
                  <a:schemeClr val="tx1"/>
                </a:solidFill>
                <a:latin typeface="Times New Roman" pitchFamily="18" charset="0"/>
                <a:cs typeface="Times New Roman" pitchFamily="18" charset="0"/>
              </a:rPr>
              <a:t>У </a:t>
            </a:r>
            <a:r>
              <a:rPr lang="uk-UA" i="1" dirty="0" smtClean="0">
                <a:solidFill>
                  <a:schemeClr val="tx1"/>
                </a:solidFill>
                <a:latin typeface="Times New Roman" pitchFamily="18" charset="0"/>
                <a:cs typeface="Times New Roman" pitchFamily="18" charset="0"/>
              </a:rPr>
              <a:t>векторній графіці </a:t>
            </a:r>
            <a:r>
              <a:rPr lang="uk-UA" dirty="0" smtClean="0">
                <a:solidFill>
                  <a:schemeClr val="tx1"/>
                </a:solidFill>
                <a:latin typeface="Times New Roman" pitchFamily="18" charset="0"/>
                <a:cs typeface="Times New Roman" pitchFamily="18" charset="0"/>
              </a:rPr>
              <a:t>зображення будується як аплікації з окремих базових об'єктів: відрізків, кривих, прямокутників, овалів тощо. </a:t>
            </a:r>
          </a:p>
          <a:p>
            <a:pPr algn="just"/>
            <a:r>
              <a:rPr lang="uk-UA" dirty="0" smtClean="0">
                <a:solidFill>
                  <a:schemeClr val="tx1"/>
                </a:solidFill>
                <a:latin typeface="Times New Roman" pitchFamily="18" charset="0"/>
                <a:cs typeface="Times New Roman" pitchFamily="18" charset="0"/>
              </a:rPr>
              <a:t>Векторні графічні зображення широко використовуються тоді, коли важливим є наявність ясних і чітких контурів: у картографії, при створенні логотипів і схем, в інженерній графіці тощо.</a:t>
            </a:r>
            <a:endParaRPr lang="ru-RU" dirty="0">
              <a:solidFill>
                <a:schemeClr val="tx1"/>
              </a:solidFill>
              <a:latin typeface="Times New Roman" pitchFamily="18" charset="0"/>
              <a:cs typeface="Times New Roman" pitchFamily="18" charset="0"/>
            </a:endParaRPr>
          </a:p>
        </p:txBody>
      </p:sp>
      <p:sp>
        <p:nvSpPr>
          <p:cNvPr id="4" name="AutoShape 4"/>
          <p:cNvSpPr>
            <a:spLocks noChangeArrowheads="1"/>
          </p:cNvSpPr>
          <p:nvPr/>
        </p:nvSpPr>
        <p:spPr bwMode="auto">
          <a:xfrm>
            <a:off x="5143504" y="5143512"/>
            <a:ext cx="2517768" cy="1571636"/>
          </a:xfrm>
          <a:prstGeom prst="ellipseRibbon2">
            <a:avLst>
              <a:gd name="adj1" fmla="val 25000"/>
              <a:gd name="adj2" fmla="val 50000"/>
              <a:gd name="adj3" fmla="val 12500"/>
            </a:avLst>
          </a:prstGeom>
          <a:gradFill rotWithShape="1">
            <a:gsLst>
              <a:gs pos="0">
                <a:srgbClr val="FF99CC">
                  <a:alpha val="53999"/>
                </a:srgbClr>
              </a:gs>
              <a:gs pos="100000">
                <a:srgbClr val="FF99CC">
                  <a:gamma/>
                  <a:shade val="46275"/>
                  <a:invGamma/>
                </a:srgbClr>
              </a:gs>
            </a:gsLst>
            <a:path path="rect">
              <a:fillToRect l="50000" t="50000" r="50000" b="50000"/>
            </a:path>
          </a:gradFill>
          <a:ln w="12700">
            <a:solidFill>
              <a:srgbClr val="FF3399"/>
            </a:solidFill>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5" name="AutoShape 6"/>
          <p:cNvSpPr>
            <a:spLocks noChangeArrowheads="1"/>
          </p:cNvSpPr>
          <p:nvPr/>
        </p:nvSpPr>
        <p:spPr bwMode="auto">
          <a:xfrm>
            <a:off x="2143108" y="2714620"/>
            <a:ext cx="2071702" cy="1785950"/>
          </a:xfrm>
          <a:prstGeom prst="sun">
            <a:avLst>
              <a:gd name="adj" fmla="val 25000"/>
            </a:avLst>
          </a:prstGeom>
          <a:solidFill>
            <a:srgbClr val="FFFF00"/>
          </a:solidFill>
          <a:ln w="19050" cap="rnd">
            <a:solidFill>
              <a:srgbClr val="800080"/>
            </a:solidFill>
            <a:prstDash val="sysDot"/>
            <a:miter lim="800000"/>
            <a:headEnd/>
            <a:tailEnd/>
          </a:ln>
          <a:effectLst>
            <a:outerShdw blurRad="50800" dist="38100" algn="l" rotWithShape="0">
              <a:prstClr val="black">
                <a:alpha val="40000"/>
              </a:prstClr>
            </a:outerShdw>
            <a:reflection blurRad="6350" stA="50000" endA="300" endPos="38500" dist="50800" dir="5400000" sy="-100000" algn="bl" rotWithShape="0"/>
            <a:softEdge rad="63500"/>
          </a:effectLst>
        </p:spPr>
        <p:txBody>
          <a:bodyPr vert="horz" wrap="square" lIns="91440" tIns="45720" rIns="91440" bIns="45720" numCol="1" anchor="t" anchorCtr="0" compatLnSpc="1">
            <a:prstTxWarp prst="textNoShape">
              <a:avLst/>
            </a:prstTxWarp>
          </a:bodyPr>
          <a:lstStyle/>
          <a:p>
            <a:endParaRPr lang="ru-RU" dirty="0"/>
          </a:p>
        </p:txBody>
      </p:sp>
      <p:sp>
        <p:nvSpPr>
          <p:cNvPr id="6" name="AutoShape 7"/>
          <p:cNvSpPr>
            <a:spLocks noChangeArrowheads="1"/>
          </p:cNvSpPr>
          <p:nvPr/>
        </p:nvSpPr>
        <p:spPr bwMode="auto">
          <a:xfrm>
            <a:off x="2928926" y="5248271"/>
            <a:ext cx="1928826" cy="1609729"/>
          </a:xfrm>
          <a:prstGeom prst="curvedLeftArrow">
            <a:avLst>
              <a:gd name="adj1" fmla="val 20092"/>
              <a:gd name="adj2" fmla="val 40184"/>
              <a:gd name="adj3" fmla="val 33333"/>
            </a:avLst>
          </a:prstGeom>
          <a:ln>
            <a:headEnd/>
            <a:tailEnd/>
          </a:ln>
          <a:effectLst>
            <a:glow rad="228600">
              <a:schemeClr val="accent2">
                <a:satMod val="175000"/>
                <a:alpha val="40000"/>
              </a:schemeClr>
            </a:glow>
            <a:outerShdw blurRad="63500" dist="25400" dir="14700000" algn="t"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7" name="AutoShape 5"/>
          <p:cNvSpPr>
            <a:spLocks noChangeArrowheads="1"/>
          </p:cNvSpPr>
          <p:nvPr/>
        </p:nvSpPr>
        <p:spPr bwMode="auto">
          <a:xfrm>
            <a:off x="6715140" y="3000372"/>
            <a:ext cx="1530355" cy="1554154"/>
          </a:xfrm>
          <a:prstGeom prst="flowChartMagneticDisk">
            <a:avLst/>
          </a:prstGeom>
          <a:gradFill rotWithShape="1">
            <a:gsLst>
              <a:gs pos="0">
                <a:srgbClr val="C0C0C0">
                  <a:alpha val="22000"/>
                </a:srgbClr>
              </a:gs>
              <a:gs pos="100000">
                <a:srgbClr val="C0C0C0">
                  <a:gamma/>
                  <a:shade val="46275"/>
                  <a:invGamma/>
                </a:srgbClr>
              </a:gs>
            </a:gsLst>
            <a:path path="rect">
              <a:fillToRect r="100000" b="100000"/>
            </a:path>
          </a:gradFill>
          <a:ln w="12700">
            <a:solidFill>
              <a:srgbClr val="000000"/>
            </a:solidFill>
            <a:prstDash val="lgDash"/>
            <a:round/>
            <a:headEnd/>
            <a:tailEnd/>
          </a:ln>
          <a:effectLst>
            <a:glow rad="101600">
              <a:schemeClr val="bg1">
                <a:lumMod val="65000"/>
                <a:alpha val="60000"/>
              </a:schemeClr>
            </a:glow>
          </a:effectLst>
        </p:spPr>
        <p:txBody>
          <a:bodyPr vert="horz" wrap="square" lIns="91440" tIns="45720" rIns="91440" bIns="45720" numCol="1" anchor="t" anchorCtr="0" compatLnSpc="1">
            <a:prstTxWarp prst="textNoShape">
              <a:avLst/>
            </a:prstTxWarp>
          </a:bodyPr>
          <a:lstStyle/>
          <a:p>
            <a:endParaRPr lang="ru-RU" dirty="0"/>
          </a:p>
        </p:txBody>
      </p:sp>
      <p:sp>
        <p:nvSpPr>
          <p:cNvPr id="8" name="AutoShape 9"/>
          <p:cNvSpPr>
            <a:spLocks noChangeArrowheads="1"/>
          </p:cNvSpPr>
          <p:nvPr/>
        </p:nvSpPr>
        <p:spPr bwMode="auto">
          <a:xfrm>
            <a:off x="4500562" y="2857496"/>
            <a:ext cx="1589086" cy="1539880"/>
          </a:xfrm>
          <a:prstGeom prst="cube">
            <a:avLst>
              <a:gd name="adj" fmla="val 25000"/>
            </a:avLst>
          </a:prstGeom>
          <a:ln>
            <a:headEnd/>
            <a:tailEnd/>
          </a:ln>
          <a:effectLst>
            <a:glow rad="228600">
              <a:schemeClr val="accent6">
                <a:satMod val="175000"/>
                <a:alpha val="40000"/>
              </a:schemeClr>
            </a:glow>
            <a:outerShdw blurRad="50800" dist="38100" dir="14700000" algn="t" rotWithShape="0">
              <a:srgbClr val="000000">
                <a:alpha val="60000"/>
              </a:srgbClr>
            </a:outerShdw>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ru-RU" dirty="0"/>
          </a:p>
        </p:txBody>
      </p:sp>
      <p:sp>
        <p:nvSpPr>
          <p:cNvPr id="9" name="Заголовок 3"/>
          <p:cNvSpPr txBox="1">
            <a:spLocks/>
          </p:cNvSpPr>
          <p:nvPr/>
        </p:nvSpPr>
        <p:spPr>
          <a:xfrm>
            <a:off x="3071802" y="4714884"/>
            <a:ext cx="5643602" cy="357190"/>
          </a:xfrm>
          <a:prstGeom prst="rect">
            <a:avLst/>
          </a:prstGeom>
        </p:spPr>
        <p:style>
          <a:lnRef idx="1">
            <a:schemeClr val="accent2"/>
          </a:lnRef>
          <a:fillRef idx="2">
            <a:schemeClr val="accent2"/>
          </a:fillRef>
          <a:effectRef idx="1">
            <a:schemeClr val="accent2"/>
          </a:effectRef>
          <a:fontRef idx="minor">
            <a:schemeClr val="dk1"/>
          </a:fontRef>
        </p:style>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1400" b="1" i="0" u="none" strike="noStrike" kern="1200" cap="small" spc="0" normalizeH="0" baseline="0" noProof="0" dirty="0" smtClean="0">
                <a:ln>
                  <a:noFill/>
                </a:ln>
                <a:solidFill>
                  <a:schemeClr val="tx1"/>
                </a:solidFill>
                <a:effectLst/>
                <a:uLnTx/>
                <a:uFillTx/>
                <a:latin typeface="+mj-lt"/>
                <a:ea typeface="+mj-ea"/>
                <a:cs typeface="+mj-cs"/>
              </a:rPr>
              <a:t>Приклади векторних зображень із різними значеннями їхніх властивостей </a:t>
            </a:r>
            <a:endParaRPr kumimoji="0" lang="ru-RU" sz="1400" b="1" i="0" u="none" strike="noStrike" kern="1200" cap="small" spc="0" normalizeH="0" baseline="0" noProof="0" dirty="0">
              <a:ln>
                <a:noFill/>
              </a:ln>
              <a:solidFill>
                <a:schemeClr val="tx1"/>
              </a:solidFill>
              <a:effectLst/>
              <a:uLnTx/>
              <a:uFillTx/>
              <a:latin typeface="+mj-lt"/>
              <a:ea typeface="+mj-ea"/>
              <a:cs typeface="+mj-cs"/>
            </a:endParaRPr>
          </a:p>
        </p:txBody>
      </p:sp>
    </p:spTree>
  </p:cSld>
  <p:clrMapOvr>
    <a:masterClrMapping/>
  </p:clrMapOvr>
  <p:transition advTm="20000">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5400" b="1" i="1" dirty="0" smtClean="0">
                <a:solidFill>
                  <a:schemeClr val="bg1">
                    <a:lumMod val="50000"/>
                  </a:schemeClr>
                </a:solidFill>
                <a:effectLst>
                  <a:outerShdw blurRad="38100" dist="38100" dir="2700000" algn="tl">
                    <a:srgbClr val="000000">
                      <a:alpha val="43137"/>
                    </a:srgbClr>
                  </a:outerShdw>
                </a:effectLst>
              </a:rPr>
              <a:t>Векторна графіка</a:t>
            </a:r>
            <a:endParaRPr lang="ru-RU" sz="5400" b="1" i="1" dirty="0">
              <a:solidFill>
                <a:schemeClr val="bg1">
                  <a:lumMod val="50000"/>
                </a:schemeClr>
              </a:solidFill>
              <a:effectLst>
                <a:outerShdw blurRad="38100" dist="38100" dir="2700000" algn="tl">
                  <a:srgbClr val="000000">
                    <a:alpha val="43137"/>
                  </a:srgbClr>
                </a:outerShdw>
              </a:effectLst>
            </a:endParaRPr>
          </a:p>
        </p:txBody>
      </p:sp>
      <p:sp>
        <p:nvSpPr>
          <p:cNvPr id="5" name="Текст 4"/>
          <p:cNvSpPr>
            <a:spLocks noGrp="1"/>
          </p:cNvSpPr>
          <p:nvPr>
            <p:ph type="body" idx="1"/>
          </p:nvPr>
        </p:nvSpPr>
        <p:spPr/>
        <p:txBody>
          <a:bodyPr/>
          <a:lstStyle/>
          <a:p>
            <a:pPr algn="ctr"/>
            <a:r>
              <a:rPr lang="uk-UA" dirty="0" smtClean="0">
                <a:effectLst>
                  <a:outerShdw blurRad="38100" dist="38100" dir="2700000" algn="tl">
                    <a:srgbClr val="000000">
                      <a:alpha val="43137"/>
                    </a:srgbClr>
                  </a:outerShdw>
                </a:effectLst>
              </a:rPr>
              <a:t>Переваги</a:t>
            </a:r>
            <a:endParaRPr lang="ru-RU" dirty="0">
              <a:effectLst>
                <a:outerShdw blurRad="38100" dist="38100" dir="2700000" algn="tl">
                  <a:srgbClr val="000000">
                    <a:alpha val="43137"/>
                  </a:srgbClr>
                </a:outerShdw>
              </a:effectLst>
            </a:endParaRPr>
          </a:p>
        </p:txBody>
      </p:sp>
      <p:sp>
        <p:nvSpPr>
          <p:cNvPr id="6" name="Текст 5"/>
          <p:cNvSpPr>
            <a:spLocks noGrp="1"/>
          </p:cNvSpPr>
          <p:nvPr>
            <p:ph type="body" sz="half" idx="3"/>
          </p:nvPr>
        </p:nvSpPr>
        <p:spPr/>
        <p:txBody>
          <a:bodyPr/>
          <a:lstStyle/>
          <a:p>
            <a:pPr algn="ctr"/>
            <a:r>
              <a:rPr lang="uk-UA" dirty="0" smtClean="0">
                <a:effectLst>
                  <a:outerShdw blurRad="38100" dist="38100" dir="2700000" algn="tl">
                    <a:srgbClr val="000000">
                      <a:alpha val="43137"/>
                    </a:srgbClr>
                  </a:outerShdw>
                </a:effectLst>
              </a:rPr>
              <a:t>Недоліки</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sz="quarter" idx="2"/>
          </p:nvPr>
        </p:nvSpPr>
        <p:spPr/>
        <p:txBody>
          <a:bodyPr/>
          <a:lstStyle/>
          <a:p>
            <a:r>
              <a:rPr lang="ru-RU" dirty="0" smtClean="0"/>
              <a:t>Невеликі за розміром файли зображень;</a:t>
            </a:r>
          </a:p>
          <a:p>
            <a:r>
              <a:rPr lang="ru-RU" dirty="0" smtClean="0"/>
              <a:t>Збереження якості при масштабуванні</a:t>
            </a:r>
          </a:p>
          <a:p>
            <a:r>
              <a:rPr lang="ru-RU" dirty="0" smtClean="0"/>
              <a:t>Легкість  модифікації зображень</a:t>
            </a:r>
          </a:p>
          <a:p>
            <a:endParaRPr lang="ru-RU" dirty="0"/>
          </a:p>
        </p:txBody>
      </p:sp>
      <p:sp>
        <p:nvSpPr>
          <p:cNvPr id="4" name="Содержимое 3"/>
          <p:cNvSpPr>
            <a:spLocks noGrp="1"/>
          </p:cNvSpPr>
          <p:nvPr>
            <p:ph sz="quarter" idx="4"/>
          </p:nvPr>
        </p:nvSpPr>
        <p:spPr/>
        <p:txBody>
          <a:bodyPr/>
          <a:lstStyle/>
          <a:p>
            <a:r>
              <a:rPr lang="ru-RU" dirty="0" smtClean="0"/>
              <a:t>Схематичність зображення</a:t>
            </a:r>
          </a:p>
          <a:p>
            <a:r>
              <a:rPr lang="ru-RU" dirty="0" smtClean="0"/>
              <a:t>Неприродність кольорів при відтворенні реальних об</a:t>
            </a:r>
            <a:r>
              <a:rPr lang="en-US" dirty="0" smtClean="0"/>
              <a:t>’</a:t>
            </a:r>
            <a:r>
              <a:rPr lang="uk-UA" dirty="0" smtClean="0"/>
              <a:t>є</a:t>
            </a:r>
            <a:r>
              <a:rPr lang="ru-RU" dirty="0" smtClean="0"/>
              <a:t>ктів</a:t>
            </a:r>
          </a:p>
          <a:p>
            <a:endParaRPr lang="ru-RU" dirty="0"/>
          </a:p>
        </p:txBody>
      </p:sp>
      <p:sp>
        <p:nvSpPr>
          <p:cNvPr id="7" name="Прямоугольник 6"/>
          <p:cNvSpPr/>
          <p:nvPr/>
        </p:nvSpPr>
        <p:spPr>
          <a:xfrm>
            <a:off x="857224" y="1500174"/>
            <a:ext cx="2850158" cy="707886"/>
          </a:xfrm>
          <a:prstGeom prst="rect">
            <a:avLst/>
          </a:prstGeom>
          <a:noFill/>
        </p:spPr>
        <p:txBody>
          <a:bodyPr wrap="square" lIns="91440" tIns="45720" rIns="91440" bIns="45720">
            <a:spAutoFit/>
          </a:bodyPr>
          <a:lstStyle/>
          <a:p>
            <a:pPr algn="ctr"/>
            <a:endParaRPr lang="ru-RU"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2529" name="Picture 1"/>
          <p:cNvPicPr>
            <a:picLocks noChangeAspect="1" noChangeArrowheads="1"/>
          </p:cNvPicPr>
          <p:nvPr/>
        </p:nvPicPr>
        <p:blipFill>
          <a:blip r:embed="rId2" cstate="print"/>
          <a:srcRect/>
          <a:stretch>
            <a:fillRect/>
          </a:stretch>
        </p:blipFill>
        <p:spPr bwMode="auto">
          <a:xfrm>
            <a:off x="6215074" y="3071810"/>
            <a:ext cx="2276475" cy="2343150"/>
          </a:xfrm>
          <a:prstGeom prst="rect">
            <a:avLst/>
          </a:prstGeom>
          <a:noFill/>
          <a:ln w="9525">
            <a:noFill/>
            <a:miter lim="800000"/>
            <a:headEnd/>
            <a:tailEnd/>
          </a:ln>
          <a:effectLst/>
        </p:spPr>
      </p:pic>
      <p:pic>
        <p:nvPicPr>
          <p:cNvPr id="22530" name="Picture 2"/>
          <p:cNvPicPr>
            <a:picLocks noChangeAspect="1" noChangeArrowheads="1"/>
          </p:cNvPicPr>
          <p:nvPr/>
        </p:nvPicPr>
        <p:blipFill>
          <a:blip r:embed="rId3" cstate="print"/>
          <a:srcRect/>
          <a:stretch>
            <a:fillRect/>
          </a:stretch>
        </p:blipFill>
        <p:spPr bwMode="auto">
          <a:xfrm>
            <a:off x="2357422" y="3571876"/>
            <a:ext cx="1990725" cy="1600200"/>
          </a:xfrm>
          <a:prstGeom prst="rect">
            <a:avLst/>
          </a:prstGeom>
          <a:noFill/>
          <a:ln w="9525">
            <a:noFill/>
            <a:miter lim="800000"/>
            <a:headEnd/>
            <a:tailEnd/>
          </a:ln>
          <a:effectLst/>
        </p:spPr>
      </p:pic>
      <p:sp>
        <p:nvSpPr>
          <p:cNvPr id="10" name="TextBox 9"/>
          <p:cNvSpPr txBox="1"/>
          <p:nvPr/>
        </p:nvSpPr>
        <p:spPr>
          <a:xfrm>
            <a:off x="4429124" y="4643446"/>
            <a:ext cx="1428760" cy="646331"/>
          </a:xfrm>
          <a:prstGeom prst="rect">
            <a:avLst/>
          </a:prstGeom>
          <a:noFill/>
        </p:spPr>
        <p:txBody>
          <a:bodyPr wrap="square" rtlCol="0">
            <a:spAutoFit/>
          </a:bodyPr>
          <a:lstStyle/>
          <a:p>
            <a:r>
              <a:rPr lang="uk-UA" dirty="0" smtClean="0"/>
              <a:t>Векторне зображення</a:t>
            </a:r>
            <a:endParaRPr lang="ru-RU" dirty="0"/>
          </a:p>
        </p:txBody>
      </p:sp>
    </p:spTree>
  </p:cSld>
  <p:clrMapOvr>
    <a:masterClrMapping/>
  </p:clrMapOvr>
  <p:transition advTm="8000">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5984" y="0"/>
            <a:ext cx="6172200" cy="785818"/>
          </a:xfrm>
        </p:spPr>
        <p:txBody>
          <a:bodyPr>
            <a:normAutofit/>
          </a:bodyPr>
          <a:lstStyle/>
          <a:p>
            <a:pPr algn="ctr"/>
            <a:r>
              <a:rPr lang="uk-UA" sz="4800" i="1" dirty="0" smtClean="0">
                <a:solidFill>
                  <a:schemeClr val="bg1">
                    <a:lumMod val="50000"/>
                  </a:schemeClr>
                </a:solidFill>
                <a:effectLst>
                  <a:outerShdw blurRad="38100" dist="38100" dir="2700000" algn="tl">
                    <a:srgbClr val="000000">
                      <a:alpha val="43137"/>
                    </a:srgbClr>
                  </a:outerShdw>
                </a:effectLst>
              </a:rPr>
              <a:t>Фрактальна графіка</a:t>
            </a:r>
            <a:endParaRPr lang="ru-RU" sz="4800" i="1" dirty="0">
              <a:solidFill>
                <a:schemeClr val="bg1">
                  <a:lumMod val="50000"/>
                </a:schemeClr>
              </a:solidFill>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2214546" y="1214422"/>
            <a:ext cx="6715172" cy="2071702"/>
          </a:xfrm>
        </p:spPr>
        <p:txBody>
          <a:bodyPr>
            <a:noAutofit/>
          </a:bodyPr>
          <a:lstStyle/>
          <a:p>
            <a:pPr algn="just"/>
            <a:r>
              <a:rPr lang="uk-UA" sz="1600" b="1" i="1" dirty="0" smtClean="0">
                <a:solidFill>
                  <a:schemeClr val="tx1"/>
                </a:solidFill>
                <a:latin typeface="Times New Roman" pitchFamily="18" charset="0"/>
                <a:cs typeface="Times New Roman" pitchFamily="18" charset="0"/>
              </a:rPr>
              <a:t>Фрактал</a:t>
            </a:r>
            <a:r>
              <a:rPr lang="uk-UA" sz="1600" i="1" dirty="0" smtClean="0">
                <a:solidFill>
                  <a:schemeClr val="tx1"/>
                </a:solidFill>
                <a:latin typeface="Times New Roman" pitchFamily="18" charset="0"/>
                <a:cs typeface="Times New Roman" pitchFamily="18" charset="0"/>
              </a:rPr>
              <a:t> – </a:t>
            </a:r>
            <a:r>
              <a:rPr lang="uk-UA" sz="1600" dirty="0" smtClean="0">
                <a:solidFill>
                  <a:schemeClr val="tx1"/>
                </a:solidFill>
                <a:latin typeface="Times New Roman" pitchFamily="18" charset="0"/>
                <a:cs typeface="Times New Roman" pitchFamily="18" charset="0"/>
              </a:rPr>
              <a:t>це рисунок, який складається з подібних між собою елементів. Побудова фрактального малюнка відбувається за деяким алгоритмом або шляхом автоматичної генерації зображення. Фрактальну графіку часто використовують для графічного представлення даних при моделюванні деяких процесів, для автоматичної генерації абстрактних зображень, у розважальних програмах.  Безперечною перевагою фрактальної графіки є те , що у файлі фрактального малюнка зберігаються тільки алгоритми і формули. Такі файли мають менший розмір, ніж файли з малюнками векторної і растрової графіки. </a:t>
            </a:r>
            <a:endParaRPr lang="ru-RU" sz="1600" i="1" dirty="0">
              <a:solidFill>
                <a:schemeClr val="tx1"/>
              </a:solidFill>
              <a:latin typeface="Times New Roman" pitchFamily="18" charset="0"/>
              <a:cs typeface="Times New Roman" pitchFamily="18" charset="0"/>
            </a:endParaRPr>
          </a:p>
        </p:txBody>
      </p:sp>
      <p:pic>
        <p:nvPicPr>
          <p:cNvPr id="4" name="Рисунок 3" descr="imag_16.jpg"/>
          <p:cNvPicPr>
            <a:picLocks noChangeAspect="1"/>
          </p:cNvPicPr>
          <p:nvPr/>
        </p:nvPicPr>
        <p:blipFill>
          <a:blip r:embed="rId2" cstate="print"/>
          <a:stretch>
            <a:fillRect/>
          </a:stretch>
        </p:blipFill>
        <p:spPr>
          <a:xfrm>
            <a:off x="214282" y="3357562"/>
            <a:ext cx="2833694" cy="2833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imag_05.jpg"/>
          <p:cNvPicPr>
            <a:picLocks noChangeAspect="1"/>
          </p:cNvPicPr>
          <p:nvPr/>
        </p:nvPicPr>
        <p:blipFill>
          <a:blip r:embed="rId3" cstate="print"/>
          <a:stretch>
            <a:fillRect/>
          </a:stretch>
        </p:blipFill>
        <p:spPr>
          <a:xfrm>
            <a:off x="6286480" y="3214686"/>
            <a:ext cx="2857520" cy="285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imag_26.jpg"/>
          <p:cNvPicPr>
            <a:picLocks noChangeAspect="1"/>
          </p:cNvPicPr>
          <p:nvPr/>
        </p:nvPicPr>
        <p:blipFill>
          <a:blip r:embed="rId4" cstate="print"/>
          <a:stretch>
            <a:fillRect/>
          </a:stretch>
        </p:blipFill>
        <p:spPr>
          <a:xfrm>
            <a:off x="3286116" y="3857628"/>
            <a:ext cx="2786082"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20000">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06"/>
          <p:cNvGraphicFramePr>
            <a:graphicFrameLocks noChangeAspect="1"/>
          </p:cNvGraphicFramePr>
          <p:nvPr/>
        </p:nvGraphicFramePr>
        <p:xfrm>
          <a:off x="539750" y="908050"/>
          <a:ext cx="1439863" cy="1343025"/>
        </p:xfrm>
        <a:graphic>
          <a:graphicData uri="http://schemas.openxmlformats.org/presentationml/2006/ole">
            <p:oleObj spid="_x0000_s1026" name="Точечный рисунок" r:id="rId3" imgW="1561905" imgH="1457143" progId="PBrush">
              <p:embed/>
            </p:oleObj>
          </a:graphicData>
        </a:graphic>
      </p:graphicFrame>
      <p:graphicFrame>
        <p:nvGraphicFramePr>
          <p:cNvPr id="5" name="Object 105"/>
          <p:cNvGraphicFramePr>
            <a:graphicFrameLocks noChangeAspect="1"/>
          </p:cNvGraphicFramePr>
          <p:nvPr/>
        </p:nvGraphicFramePr>
        <p:xfrm>
          <a:off x="2285984" y="1000108"/>
          <a:ext cx="1295400" cy="1127125"/>
        </p:xfrm>
        <a:graphic>
          <a:graphicData uri="http://schemas.openxmlformats.org/presentationml/2006/ole">
            <p:oleObj spid="_x0000_s1027" name="Точечный рисунок" r:id="rId4" imgW="1638529" imgH="1600000" progId="PBrush">
              <p:embed/>
            </p:oleObj>
          </a:graphicData>
        </a:graphic>
      </p:graphicFrame>
      <p:graphicFrame>
        <p:nvGraphicFramePr>
          <p:cNvPr id="6" name="Object 104"/>
          <p:cNvGraphicFramePr>
            <a:graphicFrameLocks noChangeAspect="1"/>
          </p:cNvGraphicFramePr>
          <p:nvPr/>
        </p:nvGraphicFramePr>
        <p:xfrm>
          <a:off x="3929058" y="857232"/>
          <a:ext cx="1439862" cy="1295400"/>
        </p:xfrm>
        <a:graphic>
          <a:graphicData uri="http://schemas.openxmlformats.org/presentationml/2006/ole">
            <p:oleObj spid="_x0000_s1028" name="Точечный рисунок" r:id="rId5" imgW="1809524" imgH="1619476" progId="PBrush">
              <p:embed/>
            </p:oleObj>
          </a:graphicData>
        </a:graphic>
      </p:graphicFrame>
      <p:graphicFrame>
        <p:nvGraphicFramePr>
          <p:cNvPr id="7" name="Object 103"/>
          <p:cNvGraphicFramePr>
            <a:graphicFrameLocks noChangeAspect="1"/>
          </p:cNvGraphicFramePr>
          <p:nvPr/>
        </p:nvGraphicFramePr>
        <p:xfrm>
          <a:off x="6156325" y="908050"/>
          <a:ext cx="1254125" cy="1295400"/>
        </p:xfrm>
        <a:graphic>
          <a:graphicData uri="http://schemas.openxmlformats.org/presentationml/2006/ole">
            <p:oleObj spid="_x0000_s1029" name="Точечный рисунок" r:id="rId6" imgW="1819529" imgH="2010056" progId="PBrush">
              <p:embed/>
            </p:oleObj>
          </a:graphicData>
        </a:graphic>
      </p:graphicFrame>
      <p:graphicFrame>
        <p:nvGraphicFramePr>
          <p:cNvPr id="8" name="Group 146"/>
          <p:cNvGraphicFramePr>
            <a:graphicFrameLocks noGrp="1"/>
          </p:cNvGraphicFramePr>
          <p:nvPr/>
        </p:nvGraphicFramePr>
        <p:xfrm>
          <a:off x="395288" y="1700213"/>
          <a:ext cx="8351837" cy="1615440"/>
        </p:xfrm>
        <a:graphic>
          <a:graphicData uri="http://schemas.openxmlformats.org/drawingml/2006/table">
            <a:tbl>
              <a:tblPr/>
              <a:tblGrid>
                <a:gridCol w="1563687"/>
                <a:gridCol w="1697038"/>
                <a:gridCol w="1939925"/>
                <a:gridCol w="3151187"/>
              </a:tblGrid>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Крок 1</a:t>
                      </a:r>
                      <a:endParaRPr kumimoji="0" lang="uk-UA" sz="2000" b="0" i="0" u="none" strike="noStrike" cap="none" normalizeH="0" baseline="0" dirty="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smtClean="0">
                          <a:ln>
                            <a:noFill/>
                          </a:ln>
                          <a:solidFill>
                            <a:schemeClr val="tx1"/>
                          </a:solidFill>
                          <a:effectLst/>
                          <a:latin typeface="Times New Roman" pitchFamily="18" charset="0"/>
                          <a:cs typeface="Times New Roman" pitchFamily="18" charset="0"/>
                        </a:rPr>
                        <a:t>Крок 2</a:t>
                      </a:r>
                      <a:endParaRPr kumimoji="0" lang="uk-UA" sz="20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smtClean="0">
                          <a:ln>
                            <a:noFill/>
                          </a:ln>
                          <a:solidFill>
                            <a:schemeClr val="tx1"/>
                          </a:solidFill>
                          <a:effectLst/>
                          <a:latin typeface="Times New Roman" pitchFamily="18" charset="0"/>
                          <a:cs typeface="Times New Roman" pitchFamily="18" charset="0"/>
                        </a:rPr>
                        <a:t>Крок 3</a:t>
                      </a:r>
                      <a:endParaRPr kumimoji="0" lang="uk-UA" sz="20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smtClean="0">
                          <a:ln>
                            <a:noFill/>
                          </a:ln>
                          <a:solidFill>
                            <a:schemeClr val="tx1"/>
                          </a:solidFill>
                          <a:effectLst/>
                          <a:latin typeface="Times New Roman" pitchFamily="18" charset="0"/>
                          <a:cs typeface="Times New Roman" pitchFamily="18" charset="0"/>
                        </a:rPr>
                        <a:t>Крок 10 </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smtClean="0">
                          <a:ln>
                            <a:noFill/>
                          </a:ln>
                          <a:solidFill>
                            <a:schemeClr val="tx1"/>
                          </a:solidFill>
                          <a:effectLst/>
                          <a:latin typeface="Times New Roman" pitchFamily="18" charset="0"/>
                          <a:cs typeface="Times New Roman" pitchFamily="18" charset="0"/>
                        </a:rPr>
                        <a:t>(зовнішній контур фігури)</a:t>
                      </a:r>
                      <a:endParaRPr kumimoji="0" lang="uk-UA" sz="20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15557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cs typeface="Times New Roman" pitchFamily="18" charset="0"/>
                        </a:rPr>
                        <a:t>Послідовність побудови «сніжинки Коха»</a:t>
                      </a:r>
                      <a:endParaRPr kumimoji="0" lang="uk-UA" sz="2000" b="0" i="0" u="none" strike="noStrike" cap="none" normalizeH="0" baseline="0" dirty="0" smtClean="0">
                        <a:ln>
                          <a:noFill/>
                        </a:ln>
                        <a:solidFill>
                          <a:schemeClr val="tx1"/>
                        </a:solidFill>
                        <a:effectLst/>
                        <a:latin typeface="Arial" charset="0"/>
                      </a:endParaRPr>
                    </a:p>
                  </a:txBody>
                  <a:tcPr anchor="ctr" horzOverflow="overflow">
                    <a:lnL cap="flat">
                      <a:noFill/>
                    </a:lnL>
                    <a:lnR cap="flat">
                      <a:noFill/>
                    </a:lnR>
                    <a:lnT>
                      <a:noFill/>
                    </a:lnT>
                    <a:lnB cap="flat">
                      <a:noFill/>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1031" name="Picture 7" descr="Картинки по запросу Послідовність побудови «сніжинки Коха»"/>
          <p:cNvPicPr>
            <a:picLocks noChangeAspect="1" noChangeArrowheads="1"/>
          </p:cNvPicPr>
          <p:nvPr/>
        </p:nvPicPr>
        <p:blipFill>
          <a:blip r:embed="rId7" cstate="print"/>
          <a:srcRect/>
          <a:stretch>
            <a:fillRect/>
          </a:stretch>
        </p:blipFill>
        <p:spPr bwMode="auto">
          <a:xfrm>
            <a:off x="214282" y="3357562"/>
            <a:ext cx="3286133" cy="3286133"/>
          </a:xfrm>
          <a:prstGeom prst="rect">
            <a:avLst/>
          </a:prstGeom>
          <a:noFill/>
        </p:spPr>
      </p:pic>
      <p:pic>
        <p:nvPicPr>
          <p:cNvPr id="1033" name="Picture 9" descr="Картинки по запросу Послідовність побудови «сніжинки Коха»"/>
          <p:cNvPicPr>
            <a:picLocks noChangeAspect="1" noChangeArrowheads="1"/>
          </p:cNvPicPr>
          <p:nvPr/>
        </p:nvPicPr>
        <p:blipFill>
          <a:blip r:embed="rId8" cstate="print"/>
          <a:srcRect/>
          <a:stretch>
            <a:fillRect/>
          </a:stretch>
        </p:blipFill>
        <p:spPr bwMode="auto">
          <a:xfrm>
            <a:off x="3428992" y="3500438"/>
            <a:ext cx="5500694" cy="275034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715000"/>
            <a:ext cx="8229600" cy="1143000"/>
          </a:xfrm>
        </p:spPr>
        <p:txBody>
          <a:bodyPr>
            <a:normAutofit/>
          </a:bodyPr>
          <a:lstStyle/>
          <a:p>
            <a:pPr algn="ctr"/>
            <a:r>
              <a:rPr lang="uk-UA" sz="5400" b="1" i="1" dirty="0" smtClean="0">
                <a:solidFill>
                  <a:schemeClr val="bg1">
                    <a:lumMod val="50000"/>
                  </a:schemeClr>
                </a:solidFill>
                <a:effectLst>
                  <a:outerShdw blurRad="38100" dist="38100" dir="2700000" algn="tl">
                    <a:srgbClr val="000000">
                      <a:alpha val="43137"/>
                    </a:srgbClr>
                  </a:outerShdw>
                </a:effectLst>
              </a:rPr>
              <a:t>Фрактальна графіка</a:t>
            </a:r>
            <a:endParaRPr lang="ru-RU" sz="5400" b="1" i="1" dirty="0">
              <a:solidFill>
                <a:schemeClr val="bg1">
                  <a:lumMod val="50000"/>
                </a:schemeClr>
              </a:solidFill>
              <a:effectLst>
                <a:outerShdw blurRad="38100" dist="38100" dir="2700000" algn="tl">
                  <a:srgbClr val="000000">
                    <a:alpha val="43137"/>
                  </a:srgbClr>
                </a:outerShdw>
              </a:effectLst>
            </a:endParaRPr>
          </a:p>
        </p:txBody>
      </p:sp>
      <p:sp>
        <p:nvSpPr>
          <p:cNvPr id="5" name="Текст 4"/>
          <p:cNvSpPr>
            <a:spLocks noGrp="1"/>
          </p:cNvSpPr>
          <p:nvPr>
            <p:ph type="body" idx="1"/>
          </p:nvPr>
        </p:nvSpPr>
        <p:spPr/>
        <p:txBody>
          <a:bodyPr/>
          <a:lstStyle/>
          <a:p>
            <a:pPr algn="ctr"/>
            <a:r>
              <a:rPr lang="uk-UA" dirty="0" smtClean="0"/>
              <a:t>Переваги</a:t>
            </a:r>
            <a:endParaRPr lang="ru-RU" dirty="0"/>
          </a:p>
        </p:txBody>
      </p:sp>
      <p:sp>
        <p:nvSpPr>
          <p:cNvPr id="6" name="Текст 5"/>
          <p:cNvSpPr>
            <a:spLocks noGrp="1"/>
          </p:cNvSpPr>
          <p:nvPr>
            <p:ph type="body" sz="half" idx="3"/>
          </p:nvPr>
        </p:nvSpPr>
        <p:spPr/>
        <p:txBody>
          <a:bodyPr/>
          <a:lstStyle/>
          <a:p>
            <a:pPr algn="ctr"/>
            <a:r>
              <a:rPr lang="uk-UA" dirty="0" smtClean="0"/>
              <a:t>Недоліки</a:t>
            </a:r>
            <a:endParaRPr lang="ru-RU" dirty="0"/>
          </a:p>
        </p:txBody>
      </p:sp>
      <p:sp>
        <p:nvSpPr>
          <p:cNvPr id="3" name="Содержимое 2"/>
          <p:cNvSpPr>
            <a:spLocks noGrp="1"/>
          </p:cNvSpPr>
          <p:nvPr>
            <p:ph sz="quarter" idx="2"/>
          </p:nvPr>
        </p:nvSpPr>
        <p:spPr/>
        <p:txBody>
          <a:bodyPr/>
          <a:lstStyle/>
          <a:p>
            <a:r>
              <a:rPr lang="ru-RU" dirty="0" smtClean="0"/>
              <a:t>Малі обсяги данних;</a:t>
            </a:r>
          </a:p>
          <a:p>
            <a:r>
              <a:rPr lang="ru-RU" dirty="0" smtClean="0"/>
              <a:t>Простота  модифікації зображень;</a:t>
            </a:r>
          </a:p>
          <a:p>
            <a:r>
              <a:rPr lang="ru-RU" dirty="0" smtClean="0"/>
              <a:t>Можливість деталізації зображень.</a:t>
            </a:r>
          </a:p>
          <a:p>
            <a:endParaRPr lang="ru-RU" dirty="0"/>
          </a:p>
        </p:txBody>
      </p:sp>
      <p:sp>
        <p:nvSpPr>
          <p:cNvPr id="4" name="Содержимое 3"/>
          <p:cNvSpPr>
            <a:spLocks noGrp="1"/>
          </p:cNvSpPr>
          <p:nvPr>
            <p:ph sz="quarter" idx="4"/>
          </p:nvPr>
        </p:nvSpPr>
        <p:spPr/>
        <p:txBody>
          <a:bodyPr/>
          <a:lstStyle/>
          <a:p>
            <a:r>
              <a:rPr lang="ru-RU" dirty="0" smtClean="0"/>
              <a:t>Абстрактність зображень</a:t>
            </a:r>
          </a:p>
          <a:p>
            <a:r>
              <a:rPr lang="ru-RU" dirty="0" smtClean="0"/>
              <a:t>Необхідність використання досить складних  математичних понять і формул</a:t>
            </a:r>
          </a:p>
          <a:p>
            <a:endParaRPr lang="ru-RU" dirty="0"/>
          </a:p>
        </p:txBody>
      </p:sp>
      <p:pic>
        <p:nvPicPr>
          <p:cNvPr id="21505" name="Picture 1"/>
          <p:cNvPicPr>
            <a:picLocks noChangeAspect="1" noChangeArrowheads="1"/>
          </p:cNvPicPr>
          <p:nvPr/>
        </p:nvPicPr>
        <p:blipFill>
          <a:blip r:embed="rId2" cstate="print"/>
          <a:srcRect/>
          <a:stretch>
            <a:fillRect/>
          </a:stretch>
        </p:blipFill>
        <p:spPr bwMode="auto">
          <a:xfrm>
            <a:off x="3071802" y="3429000"/>
            <a:ext cx="3138622" cy="2357454"/>
          </a:xfrm>
          <a:prstGeom prst="rect">
            <a:avLst/>
          </a:prstGeom>
          <a:noFill/>
          <a:ln w="9525">
            <a:noFill/>
            <a:miter lim="800000"/>
            <a:headEnd/>
            <a:tailEnd/>
          </a:ln>
          <a:effectLst/>
        </p:spPr>
      </p:pic>
      <p:pic>
        <p:nvPicPr>
          <p:cNvPr id="21506" name="Picture 2"/>
          <p:cNvPicPr>
            <a:picLocks noChangeAspect="1" noChangeArrowheads="1"/>
          </p:cNvPicPr>
          <p:nvPr/>
        </p:nvPicPr>
        <p:blipFill>
          <a:blip r:embed="rId3" cstate="print"/>
          <a:srcRect/>
          <a:stretch>
            <a:fillRect/>
          </a:stretch>
        </p:blipFill>
        <p:spPr bwMode="auto">
          <a:xfrm>
            <a:off x="214282" y="3071810"/>
            <a:ext cx="2747961" cy="2747961"/>
          </a:xfrm>
          <a:prstGeom prst="rect">
            <a:avLst/>
          </a:prstGeom>
          <a:noFill/>
          <a:ln w="9525">
            <a:noFill/>
            <a:miter lim="800000"/>
            <a:headEnd/>
            <a:tailEnd/>
          </a:ln>
          <a:effectLst/>
        </p:spPr>
      </p:pic>
      <p:pic>
        <p:nvPicPr>
          <p:cNvPr id="21507" name="Picture 3"/>
          <p:cNvPicPr>
            <a:picLocks noChangeAspect="1" noChangeArrowheads="1"/>
          </p:cNvPicPr>
          <p:nvPr/>
        </p:nvPicPr>
        <p:blipFill>
          <a:blip r:embed="rId4" cstate="print"/>
          <a:srcRect/>
          <a:stretch>
            <a:fillRect/>
          </a:stretch>
        </p:blipFill>
        <p:spPr bwMode="auto">
          <a:xfrm>
            <a:off x="6572264" y="3143248"/>
            <a:ext cx="2119314" cy="2649143"/>
          </a:xfrm>
          <a:prstGeom prst="rect">
            <a:avLst/>
          </a:prstGeom>
          <a:noFill/>
          <a:ln w="9525">
            <a:noFill/>
            <a:miter lim="800000"/>
            <a:headEnd/>
            <a:tailEnd/>
          </a:ln>
          <a:effectLst/>
        </p:spPr>
      </p:pic>
    </p:spTree>
  </p:cSld>
  <p:clrMapOvr>
    <a:masterClrMapping/>
  </p:clrMapOvr>
  <p:transition advTm="8000">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0"/>
            <a:ext cx="6743720" cy="785794"/>
          </a:xfrm>
        </p:spPr>
        <p:txBody>
          <a:bodyPr>
            <a:normAutofit/>
          </a:bodyPr>
          <a:lstStyle/>
          <a:p>
            <a:pPr algn="ctr"/>
            <a:r>
              <a:rPr lang="uk-UA" sz="4800" i="1" dirty="0" smtClean="0">
                <a:solidFill>
                  <a:schemeClr val="bg1">
                    <a:lumMod val="50000"/>
                  </a:schemeClr>
                </a:solidFill>
                <a:effectLst>
                  <a:outerShdw blurRad="38100" dist="38100" dir="2700000" algn="tl">
                    <a:srgbClr val="000000">
                      <a:alpha val="43137"/>
                    </a:srgbClr>
                  </a:outerShdw>
                </a:effectLst>
              </a:rPr>
              <a:t>Тривимірна графіка</a:t>
            </a:r>
            <a:endParaRPr lang="ru-RU" sz="4800" i="1" dirty="0">
              <a:solidFill>
                <a:schemeClr val="bg1">
                  <a:lumMod val="50000"/>
                </a:schemeClr>
              </a:solidFill>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2214546" y="1071546"/>
            <a:ext cx="6429420" cy="2357454"/>
          </a:xfrm>
        </p:spPr>
        <p:txBody>
          <a:bodyPr>
            <a:noAutofit/>
          </a:bodyPr>
          <a:lstStyle/>
          <a:p>
            <a:pPr algn="just"/>
            <a:r>
              <a:rPr lang="uk-UA" sz="1800" b="0" dirty="0" smtClean="0">
                <a:solidFill>
                  <a:schemeClr val="tx1"/>
                </a:solidFill>
                <a:latin typeface="Times New Roman" pitchFamily="18" charset="0"/>
                <a:cs typeface="Times New Roman" pitchFamily="18" charset="0"/>
              </a:rPr>
              <a:t>Останнім часом все більшої популярності набуває </a:t>
            </a:r>
            <a:r>
              <a:rPr lang="uk-UA" sz="1800" b="1" i="1" dirty="0" smtClean="0">
                <a:solidFill>
                  <a:schemeClr val="tx1"/>
                </a:solidFill>
                <a:latin typeface="Times New Roman" pitchFamily="18" charset="0"/>
                <a:cs typeface="Times New Roman" pitchFamily="18" charset="0"/>
              </a:rPr>
              <a:t>тривимірна</a:t>
            </a:r>
            <a:r>
              <a:rPr lang="uk-UA" sz="1800" b="1" dirty="0" smtClean="0">
                <a:solidFill>
                  <a:schemeClr val="tx1"/>
                </a:solidFill>
                <a:latin typeface="Times New Roman" pitchFamily="18" charset="0"/>
                <a:cs typeface="Times New Roman" pitchFamily="18" charset="0"/>
              </a:rPr>
              <a:t> </a:t>
            </a:r>
            <a:r>
              <a:rPr lang="uk-UA" sz="1800" b="0" dirty="0" smtClean="0">
                <a:solidFill>
                  <a:schemeClr val="tx1"/>
                </a:solidFill>
                <a:latin typeface="Times New Roman" pitchFamily="18" charset="0"/>
                <a:cs typeface="Times New Roman" pitchFamily="18" charset="0"/>
              </a:rPr>
              <a:t>графіка( 3</a:t>
            </a:r>
            <a:r>
              <a:rPr lang="en-US" sz="1800" b="0" dirty="0" smtClean="0">
                <a:solidFill>
                  <a:schemeClr val="tx1"/>
                </a:solidFill>
                <a:latin typeface="Times New Roman" pitchFamily="18" charset="0"/>
                <a:cs typeface="Times New Roman" pitchFamily="18" charset="0"/>
              </a:rPr>
              <a:t>D</a:t>
            </a:r>
            <a:r>
              <a:rPr lang="uk-UA" sz="1800" b="0" dirty="0" smtClean="0">
                <a:solidFill>
                  <a:schemeClr val="tx1"/>
                </a:solidFill>
                <a:latin typeface="Times New Roman" pitchFamily="18" charset="0"/>
                <a:cs typeface="Times New Roman" pitchFamily="18" charset="0"/>
              </a:rPr>
              <a:t>- графіка), що вивчає прийоми і методи створення об</a:t>
            </a:r>
            <a:r>
              <a:rPr lang="en-US" sz="1800" b="0" dirty="0" smtClean="0">
                <a:solidFill>
                  <a:schemeClr val="tx1"/>
                </a:solidFill>
                <a:latin typeface="Times New Roman" pitchFamily="18" charset="0"/>
                <a:cs typeface="Times New Roman" pitchFamily="18" charset="0"/>
              </a:rPr>
              <a:t>’</a:t>
            </a:r>
            <a:r>
              <a:rPr lang="uk-UA" sz="1800" b="0" dirty="0" smtClean="0">
                <a:solidFill>
                  <a:schemeClr val="tx1"/>
                </a:solidFill>
                <a:latin typeface="Times New Roman" pitchFamily="18" charset="0"/>
                <a:cs typeface="Times New Roman" pitchFamily="18" charset="0"/>
              </a:rPr>
              <a:t>ємних моделей об</a:t>
            </a:r>
            <a:r>
              <a:rPr lang="en-US" sz="1800" b="0" dirty="0" smtClean="0">
                <a:solidFill>
                  <a:schemeClr val="tx1"/>
                </a:solidFill>
                <a:latin typeface="Times New Roman" pitchFamily="18" charset="0"/>
                <a:cs typeface="Times New Roman" pitchFamily="18" charset="0"/>
              </a:rPr>
              <a:t>’</a:t>
            </a:r>
            <a:r>
              <a:rPr lang="uk-UA" sz="1800" b="0" dirty="0" smtClean="0">
                <a:solidFill>
                  <a:schemeClr val="tx1"/>
                </a:solidFill>
                <a:latin typeface="Times New Roman" pitchFamily="18" charset="0"/>
                <a:cs typeface="Times New Roman" pitchFamily="18" charset="0"/>
              </a:rPr>
              <a:t>єктів, які максимально наближені до реальних. Основним завданням цього виду графіки є створення не плоского зображення об</a:t>
            </a:r>
            <a:r>
              <a:rPr lang="en-US" sz="1800" b="0" dirty="0" smtClean="0">
                <a:solidFill>
                  <a:schemeClr val="tx1"/>
                </a:solidFill>
                <a:latin typeface="Times New Roman" pitchFamily="18" charset="0"/>
                <a:cs typeface="Times New Roman" pitchFamily="18" charset="0"/>
              </a:rPr>
              <a:t>’</a:t>
            </a:r>
            <a:r>
              <a:rPr lang="uk-UA" sz="1800" b="0" dirty="0" smtClean="0">
                <a:solidFill>
                  <a:schemeClr val="tx1"/>
                </a:solidFill>
                <a:latin typeface="Times New Roman" pitchFamily="18" charset="0"/>
                <a:cs typeface="Times New Roman" pitchFamily="18" charset="0"/>
              </a:rPr>
              <a:t>єкта, а його об</a:t>
            </a:r>
            <a:r>
              <a:rPr lang="en-US" sz="1800" b="0" dirty="0" smtClean="0">
                <a:solidFill>
                  <a:schemeClr val="tx1"/>
                </a:solidFill>
                <a:latin typeface="Times New Roman" pitchFamily="18" charset="0"/>
                <a:cs typeface="Times New Roman" pitchFamily="18" charset="0"/>
              </a:rPr>
              <a:t>’</a:t>
            </a:r>
            <a:r>
              <a:rPr lang="uk-UA" sz="1800" b="0" dirty="0" smtClean="0">
                <a:solidFill>
                  <a:schemeClr val="tx1"/>
                </a:solidFill>
                <a:latin typeface="Times New Roman" pitchFamily="18" charset="0"/>
                <a:cs typeface="Times New Roman" pitchFamily="18" charset="0"/>
              </a:rPr>
              <a:t>ємної моделі, які можна обертати і розглядати з усіх боків. Тривимірна графіка широко використовується в інженерному проектуванні, комп</a:t>
            </a:r>
            <a:r>
              <a:rPr lang="en-US" sz="1800" b="0" dirty="0" smtClean="0">
                <a:solidFill>
                  <a:schemeClr val="tx1"/>
                </a:solidFill>
                <a:latin typeface="Times New Roman" pitchFamily="18" charset="0"/>
                <a:cs typeface="Times New Roman" pitchFamily="18" charset="0"/>
              </a:rPr>
              <a:t>’</a:t>
            </a:r>
            <a:r>
              <a:rPr lang="uk-UA" sz="1800" b="0" dirty="0" smtClean="0">
                <a:solidFill>
                  <a:schemeClr val="tx1"/>
                </a:solidFill>
                <a:latin typeface="Times New Roman" pitchFamily="18" charset="0"/>
                <a:cs typeface="Times New Roman" pitchFamily="18" charset="0"/>
              </a:rPr>
              <a:t>ютерному моделюванні фізичних об</a:t>
            </a:r>
            <a:r>
              <a:rPr lang="en-US" sz="1800" b="0" dirty="0" smtClean="0">
                <a:solidFill>
                  <a:schemeClr val="tx1"/>
                </a:solidFill>
                <a:latin typeface="Times New Roman" pitchFamily="18" charset="0"/>
                <a:cs typeface="Times New Roman" pitchFamily="18" charset="0"/>
              </a:rPr>
              <a:t>’</a:t>
            </a:r>
            <a:r>
              <a:rPr lang="uk-UA" sz="1800" b="0" dirty="0" smtClean="0">
                <a:solidFill>
                  <a:schemeClr val="tx1"/>
                </a:solidFill>
                <a:latin typeface="Times New Roman" pitchFamily="18" charset="0"/>
                <a:cs typeface="Times New Roman" pitchFamily="18" charset="0"/>
              </a:rPr>
              <a:t>єктів і процесів, у мультиплікації, кіноматографії на комп</a:t>
            </a:r>
            <a:r>
              <a:rPr lang="en-US" sz="1800" b="0" dirty="0" smtClean="0">
                <a:solidFill>
                  <a:schemeClr val="tx1"/>
                </a:solidFill>
                <a:latin typeface="Times New Roman" pitchFamily="18" charset="0"/>
                <a:cs typeface="Times New Roman" pitchFamily="18" charset="0"/>
              </a:rPr>
              <a:t>’</a:t>
            </a:r>
            <a:r>
              <a:rPr lang="uk-UA" sz="1800" b="0" dirty="0" smtClean="0">
                <a:solidFill>
                  <a:schemeClr val="tx1"/>
                </a:solidFill>
                <a:latin typeface="Times New Roman" pitchFamily="18" charset="0"/>
                <a:cs typeface="Times New Roman" pitchFamily="18" charset="0"/>
              </a:rPr>
              <a:t>ютерних іграх. </a:t>
            </a:r>
            <a:endParaRPr lang="ru-RU" sz="1800" b="0" dirty="0">
              <a:solidFill>
                <a:schemeClr val="tx1"/>
              </a:solidFill>
              <a:latin typeface="Times New Roman" pitchFamily="18" charset="0"/>
              <a:cs typeface="Times New Roman" pitchFamily="18" charset="0"/>
            </a:endParaRPr>
          </a:p>
        </p:txBody>
      </p:sp>
      <p:pic>
        <p:nvPicPr>
          <p:cNvPr id="5" name="Рисунок 4" descr="x_d21c156d.jpg"/>
          <p:cNvPicPr>
            <a:picLocks noChangeAspect="1"/>
          </p:cNvPicPr>
          <p:nvPr/>
        </p:nvPicPr>
        <p:blipFill>
          <a:blip r:embed="rId2" cstate="print"/>
          <a:stretch>
            <a:fillRect/>
          </a:stretch>
        </p:blipFill>
        <p:spPr>
          <a:xfrm>
            <a:off x="6143636" y="3071811"/>
            <a:ext cx="2786082" cy="3786190"/>
          </a:xfrm>
          <a:prstGeom prst="rect">
            <a:avLst/>
          </a:prstGeom>
          <a:ln>
            <a:noFill/>
          </a:ln>
          <a:effectLst>
            <a:softEdge rad="112500"/>
          </a:effectLst>
        </p:spPr>
      </p:pic>
      <p:sp>
        <p:nvSpPr>
          <p:cNvPr id="7" name="Заголовок 1"/>
          <p:cNvSpPr txBox="1">
            <a:spLocks/>
          </p:cNvSpPr>
          <p:nvPr/>
        </p:nvSpPr>
        <p:spPr>
          <a:xfrm>
            <a:off x="3571868" y="6286520"/>
            <a:ext cx="2643206" cy="285752"/>
          </a:xfrm>
          <a:prstGeom prst="rect">
            <a:avLst/>
          </a:prstGeom>
        </p:spPr>
        <p:style>
          <a:lnRef idx="1">
            <a:schemeClr val="accent2"/>
          </a:lnRef>
          <a:fillRef idx="2">
            <a:schemeClr val="accent2"/>
          </a:fillRef>
          <a:effectRef idx="1">
            <a:schemeClr val="accent2"/>
          </a:effectRef>
          <a:fontRef idx="minor">
            <a:schemeClr val="dk1"/>
          </a:fontRef>
        </p:style>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1100" b="1" i="0" u="none" strike="noStrike" kern="1200" cap="small" spc="0" normalizeH="0" baseline="0" noProof="0" smtClean="0">
                <a:ln>
                  <a:noFill/>
                </a:ln>
                <a:solidFill>
                  <a:schemeClr val="tx2"/>
                </a:solidFill>
                <a:effectLst/>
                <a:uLnTx/>
                <a:uFillTx/>
                <a:latin typeface="+mj-lt"/>
                <a:ea typeface="+mj-ea"/>
                <a:cs typeface="+mj-cs"/>
              </a:rPr>
              <a:t>Приклади тривимірної графіки</a:t>
            </a:r>
            <a:endParaRPr kumimoji="0" lang="ru-RU" sz="1100" b="1" i="0" u="none" strike="noStrike" kern="1200" cap="small" spc="0" normalizeH="0" baseline="0" noProof="0" dirty="0">
              <a:ln>
                <a:noFill/>
              </a:ln>
              <a:solidFill>
                <a:schemeClr val="tx2"/>
              </a:solidFill>
              <a:effectLst/>
              <a:uLnTx/>
              <a:uFillTx/>
              <a:latin typeface="+mj-lt"/>
              <a:ea typeface="+mj-ea"/>
              <a:cs typeface="+mj-cs"/>
            </a:endParaRPr>
          </a:p>
        </p:txBody>
      </p:sp>
      <p:pic>
        <p:nvPicPr>
          <p:cNvPr id="8" name="Picture 10"/>
          <p:cNvPicPr>
            <a:picLocks noChangeAspect="1" noChangeArrowheads="1"/>
          </p:cNvPicPr>
          <p:nvPr/>
        </p:nvPicPr>
        <p:blipFill>
          <a:blip r:embed="rId3" cstate="print"/>
          <a:srcRect/>
          <a:stretch>
            <a:fillRect/>
          </a:stretch>
        </p:blipFill>
        <p:spPr bwMode="auto">
          <a:xfrm>
            <a:off x="1000100" y="3929066"/>
            <a:ext cx="2519362" cy="1550988"/>
          </a:xfrm>
          <a:prstGeom prst="rect">
            <a:avLst/>
          </a:prstGeom>
          <a:noFill/>
          <a:ln w="9525">
            <a:noFill/>
            <a:miter lim="800000"/>
            <a:headEnd/>
            <a:tailEnd/>
          </a:ln>
        </p:spPr>
      </p:pic>
      <p:pic>
        <p:nvPicPr>
          <p:cNvPr id="9" name="Picture 8"/>
          <p:cNvPicPr>
            <a:picLocks noChangeAspect="1" noChangeArrowheads="1"/>
          </p:cNvPicPr>
          <p:nvPr/>
        </p:nvPicPr>
        <p:blipFill>
          <a:blip r:embed="rId4" cstate="print"/>
          <a:srcRect t="32697" b="33333"/>
          <a:stretch>
            <a:fillRect/>
          </a:stretch>
        </p:blipFill>
        <p:spPr bwMode="auto">
          <a:xfrm>
            <a:off x="3857620" y="4000504"/>
            <a:ext cx="4572000" cy="1439862"/>
          </a:xfrm>
          <a:prstGeom prst="rect">
            <a:avLst/>
          </a:prstGeom>
          <a:noFill/>
          <a:ln w="9525">
            <a:noFill/>
            <a:miter lim="800000"/>
            <a:headEnd/>
            <a:tailEnd/>
          </a:ln>
        </p:spPr>
      </p:pic>
    </p:spTree>
  </p:cSld>
  <p:clrMapOvr>
    <a:masterClrMapping/>
  </p:clrMapOvr>
  <p:transition advTm="20000">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5400" b="1" i="1" dirty="0" smtClean="0">
                <a:solidFill>
                  <a:schemeClr val="bg1">
                    <a:lumMod val="50000"/>
                  </a:schemeClr>
                </a:solidFill>
                <a:effectLst>
                  <a:outerShdw blurRad="38100" dist="38100" dir="2700000" algn="tl">
                    <a:srgbClr val="000000">
                      <a:alpha val="43137"/>
                    </a:srgbClr>
                  </a:outerShdw>
                </a:effectLst>
              </a:rPr>
              <a:t>Тривимірна графіка</a:t>
            </a:r>
            <a:endParaRPr lang="ru-RU" sz="5400" b="1" i="1" dirty="0">
              <a:solidFill>
                <a:schemeClr val="bg1">
                  <a:lumMod val="50000"/>
                </a:schemeClr>
              </a:solidFill>
              <a:effectLst>
                <a:outerShdw blurRad="38100" dist="38100" dir="2700000" algn="tl">
                  <a:srgbClr val="000000">
                    <a:alpha val="43137"/>
                  </a:srgbClr>
                </a:outerShdw>
              </a:effectLst>
            </a:endParaRPr>
          </a:p>
        </p:txBody>
      </p:sp>
      <p:sp>
        <p:nvSpPr>
          <p:cNvPr id="5" name="Текст 4"/>
          <p:cNvSpPr>
            <a:spLocks noGrp="1"/>
          </p:cNvSpPr>
          <p:nvPr>
            <p:ph type="body" idx="1"/>
          </p:nvPr>
        </p:nvSpPr>
        <p:spPr/>
        <p:txBody>
          <a:bodyPr/>
          <a:lstStyle/>
          <a:p>
            <a:pPr algn="ctr"/>
            <a:r>
              <a:rPr lang="uk-UA" dirty="0" smtClean="0"/>
              <a:t>Переваги</a:t>
            </a:r>
            <a:endParaRPr lang="ru-RU" dirty="0"/>
          </a:p>
        </p:txBody>
      </p:sp>
      <p:sp>
        <p:nvSpPr>
          <p:cNvPr id="6" name="Текст 5"/>
          <p:cNvSpPr>
            <a:spLocks noGrp="1"/>
          </p:cNvSpPr>
          <p:nvPr>
            <p:ph type="body" sz="half" idx="3"/>
          </p:nvPr>
        </p:nvSpPr>
        <p:spPr/>
        <p:txBody>
          <a:bodyPr/>
          <a:lstStyle/>
          <a:p>
            <a:pPr algn="ctr"/>
            <a:r>
              <a:rPr lang="uk-UA" dirty="0" smtClean="0"/>
              <a:t>Недоліки</a:t>
            </a:r>
            <a:endParaRPr lang="ru-RU" dirty="0"/>
          </a:p>
        </p:txBody>
      </p:sp>
      <p:sp>
        <p:nvSpPr>
          <p:cNvPr id="3" name="Содержимое 2"/>
          <p:cNvSpPr>
            <a:spLocks noGrp="1"/>
          </p:cNvSpPr>
          <p:nvPr>
            <p:ph sz="quarter" idx="2"/>
          </p:nvPr>
        </p:nvSpPr>
        <p:spPr/>
        <p:txBody>
          <a:bodyPr/>
          <a:lstStyle/>
          <a:p>
            <a:r>
              <a:rPr lang="ru-RU" dirty="0" smtClean="0"/>
              <a:t>Об</a:t>
            </a:r>
            <a:r>
              <a:rPr lang="en-US" dirty="0" smtClean="0"/>
              <a:t>’</a:t>
            </a:r>
            <a:r>
              <a:rPr lang="ru-RU" dirty="0" smtClean="0"/>
              <a:t>ємність зображення</a:t>
            </a:r>
          </a:p>
          <a:p>
            <a:r>
              <a:rPr lang="ru-RU" dirty="0" smtClean="0"/>
              <a:t>Можливість моделювання реальних об</a:t>
            </a:r>
            <a:r>
              <a:rPr lang="en-US" dirty="0" smtClean="0"/>
              <a:t>’</a:t>
            </a:r>
            <a:r>
              <a:rPr lang="ru-RU" dirty="0" smtClean="0"/>
              <a:t>єктів</a:t>
            </a:r>
          </a:p>
          <a:p>
            <a:endParaRPr lang="ru-RU" dirty="0"/>
          </a:p>
        </p:txBody>
      </p:sp>
      <p:sp>
        <p:nvSpPr>
          <p:cNvPr id="4" name="Содержимое 3"/>
          <p:cNvSpPr>
            <a:spLocks noGrp="1"/>
          </p:cNvSpPr>
          <p:nvPr>
            <p:ph sz="quarter" idx="4"/>
          </p:nvPr>
        </p:nvSpPr>
        <p:spPr/>
        <p:txBody>
          <a:bodyPr/>
          <a:lstStyle/>
          <a:p>
            <a:r>
              <a:rPr lang="ru-RU" dirty="0" smtClean="0"/>
              <a:t>Складність створення і редагування</a:t>
            </a:r>
          </a:p>
          <a:p>
            <a:r>
              <a:rPr lang="ru-RU" dirty="0" smtClean="0"/>
              <a:t>Підвищені вимоги до  апаратної складової комп</a:t>
            </a:r>
            <a:r>
              <a:rPr lang="en-US" dirty="0" smtClean="0"/>
              <a:t>’</a:t>
            </a:r>
            <a:r>
              <a:rPr lang="ru-RU" dirty="0" smtClean="0"/>
              <a:t>ютера</a:t>
            </a:r>
          </a:p>
          <a:p>
            <a:endParaRPr lang="ru-RU" dirty="0"/>
          </a:p>
        </p:txBody>
      </p:sp>
      <p:pic>
        <p:nvPicPr>
          <p:cNvPr id="10242" name="Picture 2" descr="http://artculture.ucoz.ua/images/10.jpg"/>
          <p:cNvPicPr>
            <a:picLocks noChangeAspect="1" noChangeArrowheads="1"/>
          </p:cNvPicPr>
          <p:nvPr/>
        </p:nvPicPr>
        <p:blipFill>
          <a:blip r:embed="rId2" cstate="print"/>
          <a:srcRect/>
          <a:stretch>
            <a:fillRect/>
          </a:stretch>
        </p:blipFill>
        <p:spPr bwMode="auto">
          <a:xfrm>
            <a:off x="5072066" y="3143248"/>
            <a:ext cx="3286148" cy="2160643"/>
          </a:xfrm>
          <a:prstGeom prst="rect">
            <a:avLst/>
          </a:prstGeom>
          <a:noFill/>
        </p:spPr>
      </p:pic>
      <p:pic>
        <p:nvPicPr>
          <p:cNvPr id="10246" name="Picture 6" descr="http://gendocs.ru/gendocs/docs/9/8497/conv_1/file1_html_6293184a.jpg"/>
          <p:cNvPicPr>
            <a:picLocks noChangeAspect="1" noChangeArrowheads="1"/>
          </p:cNvPicPr>
          <p:nvPr/>
        </p:nvPicPr>
        <p:blipFill>
          <a:blip r:embed="rId3" cstate="print"/>
          <a:srcRect/>
          <a:stretch>
            <a:fillRect/>
          </a:stretch>
        </p:blipFill>
        <p:spPr bwMode="auto">
          <a:xfrm>
            <a:off x="928662" y="2643182"/>
            <a:ext cx="3070231" cy="2461479"/>
          </a:xfrm>
          <a:prstGeom prst="rect">
            <a:avLst/>
          </a:prstGeom>
          <a:noFill/>
        </p:spPr>
      </p:pic>
    </p:spTree>
  </p:cSld>
  <p:clrMapOvr>
    <a:masterClrMapping/>
  </p:clrMapOvr>
  <p:transition advTm="8000">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14414" y="714356"/>
            <a:ext cx="7800972" cy="1143000"/>
          </a:xfrm>
        </p:spPr>
        <p:txBody>
          <a:bodyPr>
            <a:normAutofit/>
          </a:bodyPr>
          <a:lstStyle/>
          <a:p>
            <a:r>
              <a:rPr lang="uk-UA" sz="2800" b="1" dirty="0" smtClean="0">
                <a:solidFill>
                  <a:srgbClr val="FF0000"/>
                </a:solidFill>
              </a:rPr>
              <a:t>Двовимірна і тривимірна графіка</a:t>
            </a:r>
            <a:endParaRPr lang="ru-RU" sz="2800" b="1" dirty="0">
              <a:solidFill>
                <a:srgbClr val="FF0000"/>
              </a:solidFill>
            </a:endParaRPr>
          </a:p>
        </p:txBody>
      </p:sp>
      <p:pic>
        <p:nvPicPr>
          <p:cNvPr id="7" name="Содержимое 6" descr="12.jpg"/>
          <p:cNvPicPr>
            <a:picLocks noGrp="1" noChangeAspect="1"/>
          </p:cNvPicPr>
          <p:nvPr>
            <p:ph sz="half" idx="1"/>
          </p:nvPr>
        </p:nvPicPr>
        <p:blipFill>
          <a:blip r:embed="rId2" cstate="print"/>
          <a:stretch>
            <a:fillRect/>
          </a:stretch>
        </p:blipFill>
        <p:spPr>
          <a:xfrm>
            <a:off x="457200" y="2372265"/>
            <a:ext cx="4038600" cy="2981833"/>
          </a:xfrm>
        </p:spPr>
      </p:pic>
      <p:pic>
        <p:nvPicPr>
          <p:cNvPr id="8" name="Содержимое 7" descr="11.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ransition>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071538" y="785794"/>
            <a:ext cx="7858180" cy="5357850"/>
          </a:xfrm>
        </p:spPr>
        <p:txBody>
          <a:bodyPr>
            <a:normAutofit/>
          </a:bodyPr>
          <a:lstStyle/>
          <a:p>
            <a:r>
              <a:rPr lang="uk-UA" sz="28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Комп</a:t>
            </a:r>
            <a:r>
              <a:rPr lang="en-US" sz="28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a:t>
            </a:r>
            <a:r>
              <a:rPr lang="uk-UA" sz="28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ютерна графіка </a:t>
            </a:r>
            <a:r>
              <a:rPr lang="uk-UA" sz="2800" b="1" i="1" dirty="0" smtClean="0">
                <a:solidFill>
                  <a:schemeClr val="tx1">
                    <a:lumMod val="50000"/>
                    <a:lumOff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uk-UA" sz="2800" dirty="0" smtClean="0">
                <a:solidFill>
                  <a:schemeClr val="tx1"/>
                </a:solidFill>
                <a:latin typeface="Times New Roman" pitchFamily="18" charset="0"/>
                <a:cs typeface="Times New Roman" pitchFamily="18" charset="0"/>
              </a:rPr>
              <a:t>розділ інформатики, який вивчає засоби і способи створення й обробки графічних зображень за допомогою комп</a:t>
            </a:r>
            <a:r>
              <a:rPr lang="en-US" sz="2800" dirty="0" smtClean="0">
                <a:solidFill>
                  <a:schemeClr val="tx1"/>
                </a:solidFill>
                <a:latin typeface="Times New Roman" pitchFamily="18" charset="0"/>
                <a:cs typeface="Times New Roman" pitchFamily="18" charset="0"/>
              </a:rPr>
              <a:t>’</a:t>
            </a:r>
            <a:r>
              <a:rPr lang="uk-UA" sz="2800" dirty="0" smtClean="0">
                <a:solidFill>
                  <a:schemeClr val="tx1"/>
                </a:solidFill>
                <a:latin typeface="Times New Roman" pitchFamily="18" charset="0"/>
                <a:cs typeface="Times New Roman" pitchFamily="18" charset="0"/>
              </a:rPr>
              <a:t>ютерної техніки.</a:t>
            </a:r>
            <a:r>
              <a:rPr lang="en-US" sz="2800" dirty="0" smtClean="0">
                <a:solidFill>
                  <a:schemeClr val="tx1"/>
                </a:solidFill>
                <a:latin typeface="Times New Roman" pitchFamily="18" charset="0"/>
                <a:cs typeface="Times New Roman" pitchFamily="18" charset="0"/>
              </a:rPr>
              <a:t/>
            </a:r>
            <a:br>
              <a:rPr lang="en-US" sz="2800" dirty="0" smtClean="0">
                <a:solidFill>
                  <a:schemeClr val="tx1"/>
                </a:solidFill>
                <a:latin typeface="Times New Roman" pitchFamily="18" charset="0"/>
                <a:cs typeface="Times New Roman" pitchFamily="18" charset="0"/>
              </a:rPr>
            </a:br>
            <a:r>
              <a:rPr lang="uk-UA" sz="2800" dirty="0" smtClean="0">
                <a:solidFill>
                  <a:schemeClr val="tx1"/>
                </a:solidFill>
                <a:latin typeface="Times New Roman" pitchFamily="18" charset="0"/>
                <a:cs typeface="Times New Roman" pitchFamily="18" charset="0"/>
              </a:rPr>
              <a:t>  </a:t>
            </a:r>
            <a:br>
              <a:rPr lang="uk-UA" sz="2800" dirty="0" smtClean="0">
                <a:solidFill>
                  <a:schemeClr val="tx1"/>
                </a:solidFill>
                <a:latin typeface="Times New Roman" pitchFamily="18" charset="0"/>
                <a:cs typeface="Times New Roman" pitchFamily="18" charset="0"/>
              </a:rPr>
            </a:br>
            <a:r>
              <a:rPr lang="uk-UA" sz="2800" dirty="0" smtClean="0">
                <a:solidFill>
                  <a:schemeClr val="tx1"/>
                </a:solidFill>
              </a:rPr>
              <a:t/>
            </a:r>
            <a:br>
              <a:rPr lang="uk-UA" sz="2800" dirty="0" smtClean="0">
                <a:solidFill>
                  <a:schemeClr val="tx1"/>
                </a:solidFill>
              </a:rPr>
            </a:br>
            <a:r>
              <a:rPr lang="uk-UA" sz="2800" b="1" dirty="0" smtClean="0">
                <a:solidFill>
                  <a:schemeClr val="tx1"/>
                </a:solidFill>
              </a:rPr>
              <a:t/>
            </a:r>
            <a:br>
              <a:rPr lang="uk-UA" sz="2800" b="1" dirty="0" smtClean="0">
                <a:solidFill>
                  <a:schemeClr val="tx1"/>
                </a:solidFill>
              </a:rPr>
            </a:br>
            <a:r>
              <a:rPr lang="uk-UA" sz="28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uk-U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Комп</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a:t>
            </a:r>
            <a:r>
              <a:rPr lang="uk-U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ютерна</a:t>
            </a: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графіка </a:t>
            </a:r>
            <a:r>
              <a:rPr lang="uk-UA"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uk-UA" sz="2800" dirty="0" smtClean="0">
                <a:solidFill>
                  <a:schemeClr val="tx1"/>
                </a:solidFill>
                <a:latin typeface="Times New Roman" pitchFamily="18" charset="0"/>
                <a:cs typeface="Times New Roman" pitchFamily="18" charset="0"/>
              </a:rPr>
              <a:t>галузь людської діяльності, пов'язана з використанням комп'ютерів для створення зображень і обробки візуальної інформації, отриманої з реального світу</a:t>
            </a:r>
            <a:endParaRPr lang="ru-RU" sz="2800" dirty="0" smtClean="0">
              <a:solidFill>
                <a:schemeClr val="tx1"/>
              </a:solidFill>
              <a:latin typeface="Times New Roman" pitchFamily="18" charset="0"/>
              <a:cs typeface="Times New Roman" pitchFamily="18" charset="0"/>
            </a:endParaRPr>
          </a:p>
        </p:txBody>
      </p:sp>
    </p:spTree>
  </p:cSld>
  <p:clrMapOvr>
    <a:masterClrMapping/>
  </p:clrMapOvr>
  <p:transition advTm="600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85852" y="214290"/>
            <a:ext cx="7300906" cy="714396"/>
          </a:xfrm>
        </p:spPr>
        <p:txBody>
          <a:bodyPr>
            <a:normAutofit/>
          </a:bodyPr>
          <a:lstStyle/>
          <a:p>
            <a:pPr algn="just"/>
            <a:r>
              <a:rPr lang="uk-UA" sz="2400" b="1" dirty="0" smtClean="0">
                <a:solidFill>
                  <a:srgbClr val="FF0000"/>
                </a:solidFill>
              </a:rPr>
              <a:t>Порівняння растрових та векторних зображень</a:t>
            </a:r>
            <a:endParaRPr lang="ru-RU" sz="2400" b="1" dirty="0">
              <a:solidFill>
                <a:srgbClr val="FF0000"/>
              </a:solidFill>
            </a:endParaRPr>
          </a:p>
        </p:txBody>
      </p:sp>
      <p:graphicFrame>
        <p:nvGraphicFramePr>
          <p:cNvPr id="6" name="Содержимое 5"/>
          <p:cNvGraphicFramePr>
            <a:graphicFrameLocks noGrp="1"/>
          </p:cNvGraphicFramePr>
          <p:nvPr>
            <p:ph idx="1"/>
          </p:nvPr>
        </p:nvGraphicFramePr>
        <p:xfrm>
          <a:off x="214282" y="857233"/>
          <a:ext cx="8929718" cy="6224016"/>
        </p:xfrm>
        <a:graphic>
          <a:graphicData uri="http://schemas.openxmlformats.org/drawingml/2006/table">
            <a:tbl>
              <a:tblPr firstRow="1" bandRow="1">
                <a:tableStyleId>{21E4AEA4-8DFA-4A89-87EB-49C32662AFE0}</a:tableStyleId>
              </a:tblPr>
              <a:tblGrid>
                <a:gridCol w="4464859"/>
                <a:gridCol w="4464859"/>
              </a:tblGrid>
              <a:tr h="507992">
                <a:tc>
                  <a:txBody>
                    <a:bodyPr/>
                    <a:lstStyle/>
                    <a:p>
                      <a:pPr algn="just"/>
                      <a:r>
                        <a:rPr lang="uk-UA" sz="2200" dirty="0" smtClean="0"/>
                        <a:t>Векторні зображення</a:t>
                      </a:r>
                      <a:endParaRPr lang="ru-RU" sz="2200" dirty="0"/>
                    </a:p>
                  </a:txBody>
                  <a:tcPr/>
                </a:tc>
                <a:tc>
                  <a:txBody>
                    <a:bodyPr/>
                    <a:lstStyle/>
                    <a:p>
                      <a:pPr algn="just"/>
                      <a:r>
                        <a:rPr lang="uk-UA" sz="2200" dirty="0" smtClean="0"/>
                        <a:t>Растрові</a:t>
                      </a:r>
                      <a:r>
                        <a:rPr lang="uk-UA" sz="2200" baseline="0" dirty="0" smtClean="0"/>
                        <a:t> зображення</a:t>
                      </a:r>
                      <a:endParaRPr lang="ru-RU" sz="2200" dirty="0"/>
                    </a:p>
                  </a:txBody>
                  <a:tcPr/>
                </a:tc>
              </a:tr>
              <a:tr h="876812">
                <a:tc>
                  <a:txBody>
                    <a:bodyPr/>
                    <a:lstStyle/>
                    <a:p>
                      <a:pPr algn="just"/>
                      <a:r>
                        <a:rPr lang="uk-UA" sz="2200" dirty="0" smtClean="0"/>
                        <a:t>Складаються з об'єктів, описаних математично</a:t>
                      </a:r>
                      <a:endParaRPr lang="ru-RU" sz="2200" dirty="0"/>
                    </a:p>
                  </a:txBody>
                  <a:tcPr/>
                </a:tc>
                <a:tc>
                  <a:txBody>
                    <a:bodyPr/>
                    <a:lstStyle/>
                    <a:p>
                      <a:pPr algn="just"/>
                      <a:r>
                        <a:rPr lang="uk-UA" sz="2200" dirty="0" smtClean="0"/>
                        <a:t>Складаються з масивів пікселів</a:t>
                      </a:r>
                      <a:endParaRPr lang="ru-RU" sz="2200" dirty="0"/>
                    </a:p>
                  </a:txBody>
                  <a:tcPr/>
                </a:tc>
              </a:tr>
              <a:tr h="1252586">
                <a:tc>
                  <a:txBody>
                    <a:bodyPr/>
                    <a:lstStyle/>
                    <a:p>
                      <a:pPr algn="just"/>
                      <a:r>
                        <a:rPr lang="uk-UA" sz="2200" dirty="0" smtClean="0"/>
                        <a:t>Менші обсяги файлів. Обсяг залежить</a:t>
                      </a:r>
                      <a:r>
                        <a:rPr lang="uk-UA" sz="2200" baseline="0" dirty="0" smtClean="0"/>
                        <a:t> не від розміру зображення, а від кількості об'єктів на ньому</a:t>
                      </a:r>
                      <a:endParaRPr lang="ru-RU" sz="2200" dirty="0"/>
                    </a:p>
                  </a:txBody>
                  <a:tcPr/>
                </a:tc>
                <a:tc>
                  <a:txBody>
                    <a:bodyPr/>
                    <a:lstStyle/>
                    <a:p>
                      <a:pPr algn="just"/>
                      <a:r>
                        <a:rPr lang="uk-UA" sz="2200" dirty="0" smtClean="0"/>
                        <a:t>Більші обсяги файлів. Обсяг залежить від розміру зображення</a:t>
                      </a:r>
                      <a:endParaRPr lang="ru-RU" sz="2200" dirty="0"/>
                    </a:p>
                  </a:txBody>
                  <a:tcPr/>
                </a:tc>
              </a:tr>
              <a:tr h="876812">
                <a:tc>
                  <a:txBody>
                    <a:bodyPr/>
                    <a:lstStyle/>
                    <a:p>
                      <a:pPr algn="just"/>
                      <a:r>
                        <a:rPr lang="uk-UA" sz="2200" dirty="0" smtClean="0"/>
                        <a:t>Можна збільшувати без погіршення якості</a:t>
                      </a:r>
                      <a:endParaRPr lang="ru-RU" sz="2200" dirty="0"/>
                    </a:p>
                  </a:txBody>
                  <a:tcPr/>
                </a:tc>
                <a:tc>
                  <a:txBody>
                    <a:bodyPr/>
                    <a:lstStyle/>
                    <a:p>
                      <a:pPr algn="just"/>
                      <a:r>
                        <a:rPr lang="uk-UA" sz="2200" dirty="0" smtClean="0"/>
                        <a:t>У разі збільшення зображення якість погіршується</a:t>
                      </a:r>
                      <a:endParaRPr lang="ru-RU" sz="2200" dirty="0"/>
                    </a:p>
                  </a:txBody>
                  <a:tcPr/>
                </a:tc>
              </a:tr>
              <a:tr h="876812">
                <a:tc>
                  <a:txBody>
                    <a:bodyPr/>
                    <a:lstStyle/>
                    <a:p>
                      <a:pPr algn="just"/>
                      <a:r>
                        <a:rPr lang="uk-UA" sz="2200" dirty="0" smtClean="0"/>
                        <a:t>Не дають змогу точно передати перехід від одного кольору до іншого</a:t>
                      </a:r>
                      <a:endParaRPr lang="ru-RU" sz="2200" dirty="0"/>
                    </a:p>
                  </a:txBody>
                  <a:tcPr/>
                </a:tc>
                <a:tc>
                  <a:txBody>
                    <a:bodyPr/>
                    <a:lstStyle/>
                    <a:p>
                      <a:pPr algn="just"/>
                      <a:r>
                        <a:rPr lang="uk-UA" sz="2200" dirty="0" smtClean="0"/>
                        <a:t>Дають змогу отримати зображення фотографічної якості</a:t>
                      </a:r>
                      <a:endParaRPr lang="ru-RU" sz="2200" dirty="0"/>
                    </a:p>
                  </a:txBody>
                  <a:tcPr/>
                </a:tc>
              </a:tr>
              <a:tr h="1252586">
                <a:tc>
                  <a:txBody>
                    <a:bodyPr/>
                    <a:lstStyle/>
                    <a:p>
                      <a:pPr algn="just"/>
                      <a:r>
                        <a:rPr lang="uk-UA" sz="2200" dirty="0" smtClean="0"/>
                        <a:t>Застосовують для зберігання креслень, ділової графіки, шрифтів, рисунків з чіткими контурами</a:t>
                      </a:r>
                      <a:endParaRPr lang="ru-RU" sz="2200" dirty="0"/>
                    </a:p>
                  </a:txBody>
                  <a:tcPr/>
                </a:tc>
                <a:tc>
                  <a:txBody>
                    <a:bodyPr/>
                    <a:lstStyle/>
                    <a:p>
                      <a:pPr algn="just"/>
                      <a:r>
                        <a:rPr lang="uk-UA" sz="2200" dirty="0" smtClean="0"/>
                        <a:t>Застосовують для зберігання фотографій, творів живопису, збережень елементів</a:t>
                      </a:r>
                      <a:r>
                        <a:rPr lang="uk-UA" sz="2200" baseline="0" dirty="0" smtClean="0"/>
                        <a:t> інтерфейсу</a:t>
                      </a:r>
                      <a:endParaRPr lang="ru-RU" sz="2200" dirty="0"/>
                    </a:p>
                  </a:txBody>
                  <a:tcPr/>
                </a:tc>
              </a:tr>
            </a:tbl>
          </a:graphicData>
        </a:graphic>
      </p:graphicFrame>
    </p:spTree>
  </p:cSld>
  <p:clrMapOvr>
    <a:masterClrMapping/>
  </p:clrMapOvr>
  <p:transition>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7467600" cy="1143000"/>
          </a:xfrm>
        </p:spPr>
        <p:txBody>
          <a:bodyPr>
            <a:normAutofit/>
          </a:bodyPr>
          <a:lstStyle/>
          <a:p>
            <a:pPr algn="ctr"/>
            <a:r>
              <a:rPr lang="uk-UA" sz="4800" b="1" i="1" dirty="0" smtClean="0">
                <a:solidFill>
                  <a:srgbClr val="002060"/>
                </a:solidFill>
                <a:effectLst>
                  <a:outerShdw blurRad="38100" dist="38100" dir="2700000" algn="tl">
                    <a:srgbClr val="000000">
                      <a:alpha val="43137"/>
                    </a:srgbClr>
                  </a:outerShdw>
                </a:effectLst>
              </a:rPr>
              <a:t>Колірні моделі</a:t>
            </a:r>
            <a:endParaRPr lang="ru-RU" sz="4800" b="1" i="1" dirty="0">
              <a:solidFill>
                <a:srgbClr val="00206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1071538" y="1214422"/>
            <a:ext cx="7858180" cy="5429288"/>
          </a:xfrm>
        </p:spPr>
        <p:txBody>
          <a:bodyPr>
            <a:normAutofit/>
          </a:bodyPr>
          <a:lstStyle/>
          <a:p>
            <a:pPr algn="just">
              <a:buNone/>
            </a:pPr>
            <a:r>
              <a:rPr lang="uk-UA" sz="2400" dirty="0" smtClean="0">
                <a:latin typeface="Times New Roman" pitchFamily="18" charset="0"/>
                <a:ea typeface="Arial Unicode MS" pitchFamily="34" charset="-128"/>
                <a:cs typeface="Times New Roman" pitchFamily="18" charset="0"/>
              </a:rPr>
              <a:t>		Ще однією характеристикою </a:t>
            </a:r>
            <a:r>
              <a:rPr lang="uk-UA" sz="2400" dirty="0" err="1" smtClean="0">
                <a:latin typeface="Times New Roman" pitchFamily="18" charset="0"/>
                <a:ea typeface="Arial Unicode MS" pitchFamily="34" charset="-128"/>
                <a:cs typeface="Times New Roman" pitchFamily="18" charset="0"/>
              </a:rPr>
              <a:t>комп</a:t>
            </a:r>
            <a:r>
              <a:rPr lang="en-US" sz="2400" dirty="0" smtClean="0">
                <a:latin typeface="Times New Roman" pitchFamily="18" charset="0"/>
                <a:ea typeface="Arial Unicode MS" pitchFamily="34" charset="-128"/>
                <a:cs typeface="Times New Roman" pitchFamily="18" charset="0"/>
              </a:rPr>
              <a:t>’</a:t>
            </a:r>
            <a:r>
              <a:rPr lang="uk-UA" sz="2400" dirty="0" err="1" smtClean="0">
                <a:latin typeface="Times New Roman" pitchFamily="18" charset="0"/>
                <a:ea typeface="Arial Unicode MS" pitchFamily="34" charset="-128"/>
                <a:cs typeface="Times New Roman" pitchFamily="18" charset="0"/>
              </a:rPr>
              <a:t>ютерного</a:t>
            </a:r>
            <a:r>
              <a:rPr lang="uk-UA" sz="2400" dirty="0" smtClean="0">
                <a:latin typeface="Times New Roman" pitchFamily="18" charset="0"/>
                <a:ea typeface="Arial Unicode MS" pitchFamily="34" charset="-128"/>
                <a:cs typeface="Times New Roman" pitchFamily="18" charset="0"/>
              </a:rPr>
              <a:t> графічного зображення є спосіб утворення різних кольорів на основі певних базових компоненті. Ця характеристика отмимала назву </a:t>
            </a:r>
          </a:p>
          <a:p>
            <a:pPr algn="ctr">
              <a:buNone/>
            </a:pPr>
            <a:r>
              <a:rPr lang="uk-UA" sz="24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4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uk-UA" sz="24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Колірна модель ” .</a:t>
            </a:r>
            <a:endParaRPr lang="en-US" sz="24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r>
              <a:rPr lang="uk-UA" sz="2400" dirty="0" smtClean="0">
                <a:latin typeface="Times New Roman" pitchFamily="18" charset="0"/>
                <a:ea typeface="Arial Unicode MS" pitchFamily="34" charset="-128"/>
                <a:cs typeface="Times New Roman" pitchFamily="18" charset="0"/>
              </a:rPr>
              <a:t>	Існує багато різних колірних моделей. Вибір тієї чи іншої з них визначається тим, де буде використовуватися дане графічне зображення, а в комп</a:t>
            </a:r>
            <a:r>
              <a:rPr lang="en-US" sz="2400" dirty="0" smtClean="0">
                <a:latin typeface="Times New Roman" pitchFamily="18" charset="0"/>
                <a:ea typeface="Arial Unicode MS" pitchFamily="34" charset="-128"/>
                <a:cs typeface="Times New Roman" pitchFamily="18" charset="0"/>
              </a:rPr>
              <a:t>’</a:t>
            </a:r>
            <a:r>
              <a:rPr lang="uk-UA" sz="2400" dirty="0" smtClean="0">
                <a:latin typeface="Times New Roman" pitchFamily="18" charset="0"/>
                <a:ea typeface="Arial Unicode MS" pitchFamily="34" charset="-128"/>
                <a:cs typeface="Times New Roman" pitchFamily="18" charset="0"/>
              </a:rPr>
              <a:t>ютерній графіці найчастіше використовуються колірні моделі </a:t>
            </a:r>
            <a:r>
              <a:rPr lang="en-US" sz="2400" i="1" dirty="0" smtClean="0">
                <a:latin typeface="Times New Roman" pitchFamily="18" charset="0"/>
                <a:ea typeface="Arial Unicode MS" pitchFamily="34" charset="-128"/>
                <a:cs typeface="Times New Roman" pitchFamily="18" charset="0"/>
              </a:rPr>
              <a:t>RGB,GMYK,HSB</a:t>
            </a:r>
            <a:r>
              <a:rPr lang="uk-UA" sz="2400" b="1" i="1" dirty="0" smtClean="0">
                <a:effectLst>
                  <a:outerShdw blurRad="38100" dist="38100" dir="2700000" algn="tl">
                    <a:srgbClr val="000000">
                      <a:alpha val="43137"/>
                    </a:srgbClr>
                  </a:outerShdw>
                </a:effectLst>
                <a:latin typeface="Times New Roman" pitchFamily="18" charset="0"/>
                <a:ea typeface="Arial Unicode MS" pitchFamily="34" charset="-128"/>
                <a:cs typeface="Times New Roman" pitchFamily="18" charset="0"/>
              </a:rPr>
              <a:t>.</a:t>
            </a:r>
            <a:endParaRPr lang="ru-RU" sz="2400" dirty="0">
              <a:latin typeface="Times New Roman" pitchFamily="18" charset="0"/>
              <a:ea typeface="Arial Unicode MS" pitchFamily="34" charset="-128"/>
              <a:cs typeface="Times New Roman" pitchFamily="18" charset="0"/>
            </a:endParaRPr>
          </a:p>
        </p:txBody>
      </p:sp>
    </p:spTree>
  </p:cSld>
  <p:clrMapOvr>
    <a:masterClrMapping/>
  </p:clrMapOvr>
  <p:transition advTm="7000">
    <p:pull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7496204" cy="1131910"/>
          </a:xfrm>
        </p:spPr>
        <p:txBody>
          <a:bodyPr>
            <a:noAutofit/>
          </a:bodyPr>
          <a:lstStyle/>
          <a:p>
            <a:pPr algn="ctr"/>
            <a:r>
              <a:rPr lang="uk-UA" sz="4800" b="1" i="1" dirty="0" smtClean="0">
                <a:solidFill>
                  <a:schemeClr val="bg1">
                    <a:lumMod val="50000"/>
                  </a:schemeClr>
                </a:solidFill>
                <a:effectLst>
                  <a:outerShdw blurRad="38100" dist="38100" dir="2700000" algn="tl">
                    <a:srgbClr val="000000">
                      <a:alpha val="43137"/>
                    </a:srgbClr>
                  </a:outerShdw>
                </a:effectLst>
                <a:latin typeface="WindCTT" pitchFamily="18" charset="0"/>
              </a:rPr>
              <a:t>Колірна модель </a:t>
            </a:r>
            <a:r>
              <a:rPr lang="en-US" sz="4800" b="1" i="1" dirty="0" smtClean="0">
                <a:solidFill>
                  <a:schemeClr val="bg1">
                    <a:lumMod val="50000"/>
                  </a:schemeClr>
                </a:solidFill>
                <a:effectLst>
                  <a:outerShdw blurRad="38100" dist="38100" dir="2700000" algn="tl">
                    <a:srgbClr val="000000">
                      <a:alpha val="43137"/>
                    </a:srgbClr>
                  </a:outerShdw>
                </a:effectLst>
                <a:latin typeface="WindCTT" pitchFamily="18" charset="0"/>
              </a:rPr>
              <a:t>RGB</a:t>
            </a:r>
            <a:endParaRPr lang="ru-RU" sz="4800" i="1" u="sng" dirty="0">
              <a:solidFill>
                <a:schemeClr val="bg1">
                  <a:lumMod val="50000"/>
                </a:schemeClr>
              </a:solidFill>
              <a:effectLst>
                <a:outerShdw blurRad="38100" dist="38100" dir="2700000" algn="tl">
                  <a:srgbClr val="000000">
                    <a:alpha val="43137"/>
                  </a:srgbClr>
                </a:outerShdw>
              </a:effectLst>
              <a:latin typeface="Comic Sans MS" pitchFamily="66" charset="0"/>
            </a:endParaRPr>
          </a:p>
        </p:txBody>
      </p:sp>
      <p:sp>
        <p:nvSpPr>
          <p:cNvPr id="5" name="Содержимое 4"/>
          <p:cNvSpPr>
            <a:spLocks noGrp="1"/>
          </p:cNvSpPr>
          <p:nvPr>
            <p:ph idx="1"/>
          </p:nvPr>
        </p:nvSpPr>
        <p:spPr>
          <a:xfrm>
            <a:off x="1285852" y="1071546"/>
            <a:ext cx="7498080" cy="4319598"/>
          </a:xfrm>
        </p:spPr>
        <p:txBody>
          <a:bodyPr>
            <a:normAutofit/>
          </a:bodyPr>
          <a:lstStyle/>
          <a:p>
            <a:pPr>
              <a:buNone/>
            </a:pPr>
            <a:r>
              <a:rPr lang="ru-RU" sz="2400" dirty="0" smtClean="0">
                <a:latin typeface="Times New Roman" pitchFamily="18" charset="0"/>
                <a:cs typeface="Times New Roman" pitchFamily="18" charset="0"/>
              </a:rPr>
              <a:t>У кол</a:t>
            </a:r>
            <a:r>
              <a:rPr lang="uk-UA" sz="2400" dirty="0" smtClean="0">
                <a:latin typeface="Times New Roman" pitchFamily="18" charset="0"/>
                <a:cs typeface="Times New Roman" pitchFamily="18" charset="0"/>
              </a:rPr>
              <a:t>ірній моделі</a:t>
            </a:r>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smtClean="0">
                <a:latin typeface="Times New Roman" pitchFamily="18" charset="0"/>
                <a:cs typeface="Times New Roman" pitchFamily="18" charset="0"/>
              </a:rPr>
              <a:t>RGB</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uk-UA" sz="2400" dirty="0" smtClean="0">
                <a:latin typeface="Times New Roman" pitchFamily="18" charset="0"/>
                <a:cs typeface="Times New Roman" pitchFamily="18" charset="0"/>
              </a:rPr>
              <a:t>будь-який колір утворюється з трьох основних компонентів : </a:t>
            </a:r>
          </a:p>
          <a:p>
            <a:pPr algn="ctr">
              <a:buNone/>
            </a:pPr>
            <a:r>
              <a:rPr lang="uk-UA" sz="2400" b="1" dirty="0" smtClean="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Червоного</a:t>
            </a:r>
            <a:r>
              <a:rPr lang="uk-UA"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uk-UA" sz="2400" b="1" dirty="0" smtClean="0">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Зеленого</a:t>
            </a:r>
            <a:r>
              <a:rPr lang="uk-UA"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uk-UA" sz="24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Синього</a:t>
            </a:r>
            <a:r>
              <a:rPr lang="uk-UA" sz="24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uk-UA" sz="2400" dirty="0" smtClean="0">
                <a:latin typeface="Times New Roman" pitchFamily="18" charset="0"/>
                <a:cs typeface="Times New Roman" pitchFamily="18" charset="0"/>
              </a:rPr>
              <a:t/>
            </a:r>
            <a:br>
              <a:rPr lang="uk-UA" sz="2400" dirty="0" smtClean="0">
                <a:latin typeface="Times New Roman" pitchFamily="18" charset="0"/>
                <a:cs typeface="Times New Roman" pitchFamily="18" charset="0"/>
              </a:rPr>
            </a:br>
            <a:endParaRPr lang="uk-UA" sz="2400" dirty="0" smtClean="0">
              <a:latin typeface="Times New Roman" pitchFamily="18" charset="0"/>
              <a:cs typeface="Times New Roman" pitchFamily="18" charset="0"/>
            </a:endParaRPr>
          </a:p>
          <a:p>
            <a:pPr>
              <a:buNone/>
            </a:pPr>
            <a:r>
              <a:rPr lang="uk-UA" sz="2400" dirty="0" smtClean="0">
                <a:latin typeface="Times New Roman" pitchFamily="18" charset="0"/>
                <a:cs typeface="Times New Roman" pitchFamily="18" charset="0"/>
              </a:rPr>
              <a:t>Ці кольори називаються </a:t>
            </a:r>
            <a:r>
              <a:rPr lang="uk-UA" sz="2400" i="1" dirty="0" smtClean="0">
                <a:latin typeface="Times New Roman" pitchFamily="18" charset="0"/>
                <a:cs typeface="Times New Roman" pitchFamily="18" charset="0"/>
              </a:rPr>
              <a:t>основними.</a:t>
            </a:r>
            <a:endParaRPr lang="ru-RU" sz="2400" i="1" dirty="0">
              <a:latin typeface="Times New Roman" pitchFamily="18" charset="0"/>
              <a:cs typeface="Times New Roman" pitchFamily="18" charset="0"/>
            </a:endParaRPr>
          </a:p>
        </p:txBody>
      </p:sp>
      <p:pic>
        <p:nvPicPr>
          <p:cNvPr id="8194" name="Picture 2" descr="http://yak-prosto.com/images/1/4/yak-peretvoriti-u-format-rgb.jpg"/>
          <p:cNvPicPr>
            <a:picLocks noChangeAspect="1" noChangeArrowheads="1"/>
          </p:cNvPicPr>
          <p:nvPr/>
        </p:nvPicPr>
        <p:blipFill>
          <a:blip r:embed="rId2" cstate="print"/>
          <a:srcRect/>
          <a:stretch>
            <a:fillRect/>
          </a:stretch>
        </p:blipFill>
        <p:spPr bwMode="auto">
          <a:xfrm>
            <a:off x="3428992" y="3210357"/>
            <a:ext cx="3486148" cy="3433328"/>
          </a:xfrm>
          <a:prstGeom prst="rect">
            <a:avLst/>
          </a:prstGeom>
          <a:noFill/>
        </p:spPr>
      </p:pic>
    </p:spTree>
  </p:cSld>
  <p:clrMapOvr>
    <a:masterClrMapping/>
  </p:clrMapOvr>
  <p:transition advTm="3000">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715436" cy="785818"/>
          </a:xfrm>
        </p:spPr>
        <p:txBody>
          <a:bodyPr>
            <a:normAutofit fontScale="90000"/>
          </a:bodyPr>
          <a:lstStyle/>
          <a:p>
            <a:pPr algn="ctr"/>
            <a:r>
              <a:rPr lang="uk-UA" sz="5300" b="1" i="1" dirty="0" smtClean="0">
                <a:solidFill>
                  <a:schemeClr val="bg1">
                    <a:lumMod val="50000"/>
                  </a:schemeClr>
                </a:solidFill>
                <a:effectLst>
                  <a:outerShdw blurRad="38100" dist="38100" dir="2700000" algn="tl">
                    <a:srgbClr val="000000">
                      <a:alpha val="43137"/>
                    </a:srgbClr>
                  </a:outerShdw>
                </a:effectLst>
              </a:rPr>
              <a:t>Колірна модель </a:t>
            </a:r>
            <a:r>
              <a:rPr lang="en-US" sz="5300" b="1" i="1" dirty="0" smtClean="0">
                <a:solidFill>
                  <a:schemeClr val="bg1">
                    <a:lumMod val="50000"/>
                  </a:schemeClr>
                </a:solidFill>
                <a:effectLst>
                  <a:outerShdw blurRad="38100" dist="38100" dir="2700000" algn="tl">
                    <a:srgbClr val="000000">
                      <a:alpha val="43137"/>
                    </a:srgbClr>
                  </a:outerShdw>
                </a:effectLst>
                <a:latin typeface="WindCTT" pitchFamily="18" charset="0"/>
              </a:rPr>
              <a:t>CMYK</a:t>
            </a:r>
            <a:endParaRPr lang="ru-RU" dirty="0">
              <a:solidFill>
                <a:schemeClr val="accent1">
                  <a:lumMod val="75000"/>
                </a:schemeClr>
              </a:solidFill>
              <a:latin typeface="WindCTT" pitchFamily="18" charset="0"/>
            </a:endParaRPr>
          </a:p>
        </p:txBody>
      </p:sp>
      <p:sp>
        <p:nvSpPr>
          <p:cNvPr id="4" name="Содержимое 3"/>
          <p:cNvSpPr>
            <a:spLocks noGrp="1"/>
          </p:cNvSpPr>
          <p:nvPr>
            <p:ph idx="1"/>
          </p:nvPr>
        </p:nvSpPr>
        <p:spPr>
          <a:xfrm>
            <a:off x="1000100" y="857232"/>
            <a:ext cx="7253286" cy="2214578"/>
          </a:xfrm>
        </p:spPr>
        <p:txBody>
          <a:bodyPr>
            <a:noAutofit/>
          </a:bodyPr>
          <a:lstStyle/>
          <a:p>
            <a:pPr algn="just">
              <a:buNone/>
            </a:pPr>
            <a:r>
              <a:rPr lang="ru-RU" sz="2400" dirty="0" smtClean="0">
                <a:latin typeface="Times New Roman" pitchFamily="18" charset="0"/>
                <a:cs typeface="Times New Roman" pitchFamily="18" charset="0"/>
              </a:rPr>
              <a:t>У</a:t>
            </a:r>
            <a:r>
              <a:rPr lang="uk-UA" sz="2400" dirty="0" smtClean="0">
                <a:latin typeface="Times New Roman" pitchFamily="18" charset="0"/>
                <a:cs typeface="Times New Roman" pitchFamily="18" charset="0"/>
              </a:rPr>
              <a:t> цій колірній моделі базовими колірними компонентами є  так звані додаткові кольорі : </a:t>
            </a:r>
          </a:p>
          <a:p>
            <a:pPr algn="ctr">
              <a:buNone/>
            </a:pPr>
            <a:r>
              <a:rPr lang="uk-UA" sz="24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Блакитний</a:t>
            </a:r>
            <a:r>
              <a:rPr lang="uk-UA"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uk-UA" sz="2400" b="1" dirty="0" smtClean="0">
                <a:solidFill>
                  <a:srgbClr val="F240BF"/>
                </a:solidFill>
                <a:effectLst>
                  <a:outerShdw blurRad="38100" dist="38100" dir="2700000" algn="tl">
                    <a:srgbClr val="000000">
                      <a:alpha val="43137"/>
                    </a:srgbClr>
                  </a:outerShdw>
                </a:effectLst>
                <a:latin typeface="Times New Roman" pitchFamily="18" charset="0"/>
                <a:cs typeface="Times New Roman" pitchFamily="18" charset="0"/>
              </a:rPr>
              <a:t>пурпурний</a:t>
            </a:r>
            <a:r>
              <a:rPr lang="uk-UA"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uk-UA" sz="24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жовтий</a:t>
            </a:r>
            <a:r>
              <a:rPr lang="uk-UA" sz="2400" dirty="0" smtClean="0">
                <a:latin typeface="Times New Roman" pitchFamily="18" charset="0"/>
                <a:cs typeface="Times New Roman" pitchFamily="18" charset="0"/>
              </a:rPr>
              <a:t>.</a:t>
            </a:r>
            <a:br>
              <a:rPr lang="uk-UA" sz="2400" dirty="0" smtClean="0">
                <a:latin typeface="Times New Roman" pitchFamily="18" charset="0"/>
                <a:cs typeface="Times New Roman" pitchFamily="18" charset="0"/>
              </a:rPr>
            </a:br>
            <a:r>
              <a:rPr lang="uk-UA" sz="2400" b="1" dirty="0" smtClean="0">
                <a:latin typeface="Times New Roman" pitchFamily="18" charset="0"/>
                <a:cs typeface="Times New Roman" pitchFamily="18" charset="0"/>
              </a:rPr>
              <a:t>Додатковими їх називають тому, що вони доповнюють основні кольори до білого : </a:t>
            </a:r>
            <a:br>
              <a:rPr lang="uk-UA" sz="2400" b="1" dirty="0" smtClean="0">
                <a:latin typeface="Times New Roman" pitchFamily="18" charset="0"/>
                <a:cs typeface="Times New Roman" pitchFamily="18" charset="0"/>
              </a:rPr>
            </a:br>
            <a:r>
              <a:rPr lang="uk-UA" sz="2400" b="1" dirty="0" smtClean="0">
                <a:solidFill>
                  <a:srgbClr val="00B0F0"/>
                </a:solidFill>
                <a:latin typeface="Times New Roman" pitchFamily="18" charset="0"/>
                <a:cs typeface="Times New Roman" pitchFamily="18" charset="0"/>
              </a:rPr>
              <a:t>блакитний </a:t>
            </a:r>
            <a:r>
              <a:rPr lang="uk-UA" sz="2400" b="1" dirty="0" smtClean="0">
                <a:latin typeface="Times New Roman" pitchFamily="18" charset="0"/>
                <a:cs typeface="Times New Roman" pitchFamily="18" charset="0"/>
              </a:rPr>
              <a:t>доповнює </a:t>
            </a:r>
            <a:r>
              <a:rPr lang="uk-UA" sz="2400" b="1" dirty="0" smtClean="0">
                <a:solidFill>
                  <a:srgbClr val="FF0000"/>
                </a:solidFill>
                <a:latin typeface="Times New Roman" pitchFamily="18" charset="0"/>
                <a:cs typeface="Times New Roman" pitchFamily="18" charset="0"/>
              </a:rPr>
              <a:t>червоний</a:t>
            </a:r>
            <a:r>
              <a:rPr lang="uk-UA" sz="2400" b="1"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r>
              <a:rPr lang="uk-UA" sz="2400" b="1" dirty="0" smtClean="0">
                <a:solidFill>
                  <a:schemeClr val="accent2">
                    <a:lumMod val="60000"/>
                    <a:lumOff val="40000"/>
                  </a:schemeClr>
                </a:solidFill>
                <a:latin typeface="Times New Roman" pitchFamily="18" charset="0"/>
                <a:cs typeface="Times New Roman" pitchFamily="18" charset="0"/>
              </a:rPr>
              <a:t>пурпурний</a:t>
            </a:r>
            <a:r>
              <a:rPr lang="uk-UA" sz="2400" b="1" dirty="0" smtClean="0">
                <a:latin typeface="Times New Roman" pitchFamily="18" charset="0"/>
                <a:cs typeface="Times New Roman" pitchFamily="18" charset="0"/>
              </a:rPr>
              <a:t> – </a:t>
            </a:r>
            <a:r>
              <a:rPr lang="uk-UA" sz="2400" b="1" dirty="0" smtClean="0">
                <a:solidFill>
                  <a:srgbClr val="92D050"/>
                </a:solidFill>
                <a:latin typeface="Times New Roman" pitchFamily="18" charset="0"/>
                <a:cs typeface="Times New Roman" pitchFamily="18" charset="0"/>
              </a:rPr>
              <a:t>зелений</a:t>
            </a:r>
            <a:r>
              <a:rPr lang="uk-UA" sz="2400" b="1" dirty="0" smtClean="0">
                <a:latin typeface="Times New Roman" pitchFamily="18" charset="0"/>
                <a:cs typeface="Times New Roman" pitchFamily="18" charset="0"/>
              </a:rPr>
              <a:t>, </a:t>
            </a:r>
            <a:r>
              <a:rPr lang="uk-UA" sz="2400" b="1" dirty="0" smtClean="0">
                <a:solidFill>
                  <a:srgbClr val="FFC000"/>
                </a:solidFill>
                <a:latin typeface="Times New Roman" pitchFamily="18" charset="0"/>
                <a:cs typeface="Times New Roman" pitchFamily="18" charset="0"/>
              </a:rPr>
              <a:t>жовтий</a:t>
            </a:r>
            <a:r>
              <a:rPr lang="uk-UA" sz="2400" b="1" dirty="0" smtClean="0">
                <a:latin typeface="Times New Roman" pitchFamily="18" charset="0"/>
                <a:cs typeface="Times New Roman" pitchFamily="18" charset="0"/>
              </a:rPr>
              <a:t> доповнює </a:t>
            </a:r>
            <a:r>
              <a:rPr lang="uk-UA" sz="2400" b="1" dirty="0" smtClean="0">
                <a:solidFill>
                  <a:schemeClr val="accent6">
                    <a:lumMod val="60000"/>
                    <a:lumOff val="40000"/>
                  </a:schemeClr>
                </a:solidFill>
                <a:latin typeface="Times New Roman" pitchFamily="18" charset="0"/>
                <a:cs typeface="Times New Roman" pitchFamily="18" charset="0"/>
              </a:rPr>
              <a:t>синій</a:t>
            </a:r>
            <a:r>
              <a:rPr lang="uk-UA" sz="2400" b="1" dirty="0" smtClean="0">
                <a:latin typeface="Times New Roman" pitchFamily="18" charset="0"/>
                <a:cs typeface="Times New Roman" pitchFamily="18" charset="0"/>
              </a:rPr>
              <a:t>.</a:t>
            </a:r>
            <a:r>
              <a:rPr lang="en-US" sz="2400" dirty="0" smtClean="0">
                <a:solidFill>
                  <a:schemeClr val="accent1">
                    <a:lumMod val="75000"/>
                  </a:schemeClr>
                </a:solidFill>
                <a:latin typeface="Times New Roman" pitchFamily="18" charset="0"/>
                <a:cs typeface="Times New Roman" pitchFamily="18" charset="0"/>
              </a:rPr>
              <a:t/>
            </a:r>
            <a:br>
              <a:rPr lang="en-US" sz="2400" dirty="0" smtClean="0">
                <a:solidFill>
                  <a:schemeClr val="accent1">
                    <a:lumMod val="75000"/>
                  </a:schemeClr>
                </a:solidFill>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7170" name="Picture 2" descr="http://upload.wikimedia.org/wikipedia/commons/1/10/CMYK_Substractive_Model.gif"/>
          <p:cNvPicPr>
            <a:picLocks noChangeAspect="1" noChangeArrowheads="1"/>
          </p:cNvPicPr>
          <p:nvPr/>
        </p:nvPicPr>
        <p:blipFill>
          <a:blip r:embed="rId2" cstate="print"/>
          <a:srcRect/>
          <a:stretch>
            <a:fillRect/>
          </a:stretch>
        </p:blipFill>
        <p:spPr bwMode="auto">
          <a:xfrm>
            <a:off x="2857489" y="3583736"/>
            <a:ext cx="3286148" cy="3067071"/>
          </a:xfrm>
          <a:prstGeom prst="rect">
            <a:avLst/>
          </a:prstGeom>
          <a:noFill/>
        </p:spPr>
      </p:pic>
      <p:sp>
        <p:nvSpPr>
          <p:cNvPr id="7" name="Прямоугольник 6"/>
          <p:cNvSpPr/>
          <p:nvPr/>
        </p:nvSpPr>
        <p:spPr>
          <a:xfrm>
            <a:off x="4357686" y="4143380"/>
            <a:ext cx="500066" cy="923330"/>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a:t>
            </a: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advTm="5000">
    <p:whee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0"/>
            <a:ext cx="7498080" cy="1143000"/>
          </a:xfrm>
        </p:spPr>
        <p:txBody>
          <a:bodyPr>
            <a:normAutofit/>
          </a:bodyPr>
          <a:lstStyle/>
          <a:p>
            <a:pPr algn="ctr"/>
            <a:r>
              <a:rPr lang="uk-UA" sz="4800" b="1" i="1" dirty="0" smtClean="0">
                <a:solidFill>
                  <a:schemeClr val="bg1">
                    <a:lumMod val="50000"/>
                  </a:schemeClr>
                </a:solidFill>
                <a:effectLst>
                  <a:outerShdw blurRad="38100" dist="38100" dir="2700000" algn="tl">
                    <a:srgbClr val="000000">
                      <a:alpha val="43137"/>
                    </a:srgbClr>
                  </a:outerShdw>
                </a:effectLst>
              </a:rPr>
              <a:t>Колірна модель </a:t>
            </a:r>
            <a:r>
              <a:rPr lang="en-US" sz="4800" b="1" i="1" dirty="0" smtClean="0">
                <a:solidFill>
                  <a:schemeClr val="bg1">
                    <a:lumMod val="50000"/>
                  </a:schemeClr>
                </a:solidFill>
                <a:effectLst>
                  <a:outerShdw blurRad="38100" dist="38100" dir="2700000" algn="tl">
                    <a:srgbClr val="000000">
                      <a:alpha val="43137"/>
                    </a:srgbClr>
                  </a:outerShdw>
                </a:effectLst>
                <a:latin typeface="WindCTT" pitchFamily="18" charset="0"/>
              </a:rPr>
              <a:t>HSB</a:t>
            </a:r>
            <a:endParaRPr lang="ru-RU" sz="4800" b="1" i="1" dirty="0">
              <a:solidFill>
                <a:schemeClr val="bg1">
                  <a:lumMod val="50000"/>
                </a:schemeClr>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00034" y="928670"/>
            <a:ext cx="8429684" cy="2428892"/>
          </a:xfrm>
        </p:spPr>
        <p:txBody>
          <a:bodyPr>
            <a:noAutofit/>
          </a:bodyPr>
          <a:lstStyle/>
          <a:p>
            <a:pPr algn="just">
              <a:buNone/>
            </a:pPr>
            <a:r>
              <a:rPr lang="uk-UA" sz="2400" dirty="0" smtClean="0">
                <a:latin typeface="Times New Roman" pitchFamily="18" charset="0"/>
                <a:cs typeface="Times New Roman" pitchFamily="18" charset="0"/>
              </a:rPr>
              <a:t>		У моделі </a:t>
            </a:r>
            <a:r>
              <a:rPr lang="en-US" sz="2400" dirty="0" smtClean="0">
                <a:latin typeface="Times New Roman" pitchFamily="18" charset="0"/>
                <a:cs typeface="Times New Roman" pitchFamily="18" charset="0"/>
              </a:rPr>
              <a:t>HSB</a:t>
            </a:r>
            <a:r>
              <a:rPr lang="en-US" sz="2400" dirty="0" smtClean="0">
                <a:solidFill>
                  <a:schemeClr val="accent1">
                    <a:lumMod val="75000"/>
                  </a:schemeClr>
                </a:solidFill>
                <a:latin typeface="Times New Roman" pitchFamily="18" charset="0"/>
                <a:cs typeface="Times New Roman" pitchFamily="18" charset="0"/>
              </a:rPr>
              <a:t> </a:t>
            </a:r>
            <a:r>
              <a:rPr lang="uk-UA" sz="2400" dirty="0" smtClean="0">
                <a:latin typeface="Times New Roman" pitchFamily="18" charset="0"/>
                <a:cs typeface="Times New Roman" pitchFamily="18" charset="0"/>
              </a:rPr>
              <a:t>також використовуються 3 базових компонента : </a:t>
            </a:r>
            <a:r>
              <a:rPr lang="uk-UA" sz="2400" i="1" dirty="0" smtClean="0">
                <a:latin typeface="Times New Roman" pitchFamily="18" charset="0"/>
                <a:cs typeface="Times New Roman" pitchFamily="18" charset="0"/>
              </a:rPr>
              <a:t>відтінок</a:t>
            </a:r>
            <a:r>
              <a:rPr lang="uk-UA" sz="2400" dirty="0" smtClean="0">
                <a:latin typeface="Times New Roman" pitchFamily="18" charset="0"/>
                <a:cs typeface="Times New Roman" pitchFamily="18" charset="0"/>
              </a:rPr>
              <a:t>, </a:t>
            </a:r>
            <a:r>
              <a:rPr lang="uk-UA" sz="2400" i="1" dirty="0" smtClean="0">
                <a:latin typeface="Times New Roman" pitchFamily="18" charset="0"/>
                <a:cs typeface="Times New Roman" pitchFamily="18" charset="0"/>
              </a:rPr>
              <a:t>контраст</a:t>
            </a:r>
            <a:r>
              <a:rPr lang="uk-UA" sz="2400" dirty="0" smtClean="0">
                <a:latin typeface="Times New Roman" pitchFamily="18" charset="0"/>
                <a:cs typeface="Times New Roman" pitchFamily="18" charset="0"/>
              </a:rPr>
              <a:t> або </a:t>
            </a:r>
            <a:r>
              <a:rPr lang="uk-UA" sz="2400" i="1" dirty="0" smtClean="0">
                <a:latin typeface="Times New Roman" pitchFamily="18" charset="0"/>
                <a:cs typeface="Times New Roman" pitchFamily="18" charset="0"/>
              </a:rPr>
              <a:t>насиченість</a:t>
            </a:r>
            <a:r>
              <a:rPr lang="uk-UA" sz="2400" dirty="0" smtClean="0">
                <a:latin typeface="Times New Roman" pitchFamily="18" charset="0"/>
                <a:cs typeface="Times New Roman" pitchFamily="18" charset="0"/>
              </a:rPr>
              <a:t> і </a:t>
            </a:r>
            <a:r>
              <a:rPr lang="uk-UA" sz="2400" i="1" dirty="0" smtClean="0">
                <a:latin typeface="Times New Roman" pitchFamily="18" charset="0"/>
                <a:cs typeface="Times New Roman" pitchFamily="18" charset="0"/>
              </a:rPr>
              <a:t>яскравість</a:t>
            </a:r>
            <a:r>
              <a:rPr lang="uk-UA" sz="2400" dirty="0" smtClean="0">
                <a:latin typeface="Times New Roman" pitchFamily="18" charset="0"/>
                <a:cs typeface="Times New Roman" pitchFamily="18" charset="0"/>
              </a:rPr>
              <a:t> кольору.</a:t>
            </a:r>
            <a:endParaRPr lang="en-US" sz="2400" dirty="0" smtClean="0">
              <a:latin typeface="Times New Roman" pitchFamily="18" charset="0"/>
              <a:cs typeface="Times New Roman" pitchFamily="18" charset="0"/>
            </a:endParaRPr>
          </a:p>
          <a:p>
            <a:pPr algn="just">
              <a:buNone/>
            </a:pPr>
            <a:r>
              <a:rPr lang="uk-UA" sz="2400" i="1" dirty="0" smtClean="0">
                <a:latin typeface="Times New Roman" pitchFamily="18" charset="0"/>
                <a:cs typeface="Times New Roman" pitchFamily="18" charset="0"/>
              </a:rPr>
              <a:t>    	</a:t>
            </a:r>
            <a:r>
              <a:rPr lang="uk-UA" sz="24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Відтінок</a:t>
            </a:r>
            <a:r>
              <a:rPr lang="uk-UA" sz="2400" i="1"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кольору вказує  номер кольору в спекторній панелі.</a:t>
            </a:r>
            <a:r>
              <a:rPr lang="uk-UA" sz="2400" i="1" dirty="0" smtClean="0">
                <a:latin typeface="Times New Roman" pitchFamily="18" charset="0"/>
                <a:cs typeface="Times New Roman" pitchFamily="18" charset="0"/>
              </a:rPr>
              <a:t> </a:t>
            </a:r>
            <a:r>
              <a:rPr lang="uk-UA" sz="24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Насиченість</a:t>
            </a:r>
            <a:r>
              <a:rPr lang="uk-UA" sz="2400" dirty="0" smtClean="0">
                <a:latin typeface="Times New Roman" pitchFamily="18" charset="0"/>
                <a:cs typeface="Times New Roman" pitchFamily="18" charset="0"/>
              </a:rPr>
              <a:t> кольору характеризує його інтенсивність -  чим вона більша,  тим “ Чистіший ”  колір. </a:t>
            </a:r>
          </a:p>
          <a:p>
            <a:pPr algn="just">
              <a:buNone/>
            </a:pPr>
            <a:r>
              <a:rPr lang="uk-UA" sz="2400" dirty="0" smtClean="0">
                <a:solidFill>
                  <a:schemeClr val="accent2">
                    <a:lumMod val="60000"/>
                    <a:lumOff val="40000"/>
                  </a:schemeClr>
                </a:solidFill>
                <a:latin typeface="Times New Roman" pitchFamily="18" charset="0"/>
                <a:cs typeface="Times New Roman" pitchFamily="18" charset="0"/>
              </a:rPr>
              <a:t>      </a:t>
            </a:r>
            <a:r>
              <a:rPr lang="uk-UA" sz="24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Яскравість</a:t>
            </a:r>
            <a:r>
              <a:rPr lang="uk-UA" sz="2400" dirty="0" smtClean="0">
                <a:latin typeface="Times New Roman" pitchFamily="18" charset="0"/>
                <a:cs typeface="Times New Roman" pitchFamily="18" charset="0"/>
              </a:rPr>
              <a:t> кольору залежить від домішки чорної фарби до даного кольору – чим більше, тим яскравість кольору менша. Таким чином, можна отримувати всі кольори, які здатне сприймати око людини.</a:t>
            </a:r>
            <a:endParaRPr lang="ru-RU" sz="2400" dirty="0">
              <a:latin typeface="Times New Roman" pitchFamily="18" charset="0"/>
              <a:cs typeface="Times New Roman" pitchFamily="18" charset="0"/>
            </a:endParaRPr>
          </a:p>
        </p:txBody>
      </p:sp>
      <p:pic>
        <p:nvPicPr>
          <p:cNvPr id="4" name="Рисунок 3" descr="HSB.png"/>
          <p:cNvPicPr>
            <a:picLocks noChangeAspect="1"/>
          </p:cNvPicPr>
          <p:nvPr/>
        </p:nvPicPr>
        <p:blipFill>
          <a:blip r:embed="rId2" cstate="print"/>
          <a:stretch>
            <a:fillRect/>
          </a:stretch>
        </p:blipFill>
        <p:spPr>
          <a:xfrm>
            <a:off x="5072066" y="4430013"/>
            <a:ext cx="3000396" cy="2213697"/>
          </a:xfrm>
          <a:prstGeom prst="rect">
            <a:avLst/>
          </a:prstGeom>
        </p:spPr>
      </p:pic>
    </p:spTree>
  </p:cSld>
  <p:clrMapOvr>
    <a:masterClrMapping/>
  </p:clrMapOvr>
  <p:transition advTm="7000">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74638"/>
            <a:ext cx="7572428" cy="796908"/>
          </a:xfrm>
        </p:spPr>
        <p:txBody>
          <a:bodyPr>
            <a:normAutofit fontScale="90000"/>
          </a:bodyPr>
          <a:lstStyle/>
          <a:p>
            <a:r>
              <a:rPr lang="uk-UA" dirty="0" smtClean="0"/>
              <a:t>Програмні засоби комп'ютерної графіки</a:t>
            </a:r>
            <a:endParaRPr lang="ru-RU" dirty="0"/>
          </a:p>
        </p:txBody>
      </p:sp>
      <p:sp>
        <p:nvSpPr>
          <p:cNvPr id="3" name="Содержимое 2"/>
          <p:cNvSpPr>
            <a:spLocks noGrp="1"/>
          </p:cNvSpPr>
          <p:nvPr>
            <p:ph idx="1"/>
          </p:nvPr>
        </p:nvSpPr>
        <p:spPr>
          <a:xfrm>
            <a:off x="1071538" y="1214422"/>
            <a:ext cx="7858180" cy="5259530"/>
          </a:xfrm>
        </p:spPr>
        <p:txBody>
          <a:bodyPr/>
          <a:lstStyle/>
          <a:p>
            <a:pPr algn="just">
              <a:buNone/>
            </a:pPr>
            <a:r>
              <a:rPr lang="uk-UA" dirty="0" smtClean="0"/>
              <a:t>		</a:t>
            </a:r>
            <a:r>
              <a:rPr lang="uk-UA" b="1" dirty="0" smtClean="0"/>
              <a:t>Графічний редактор </a:t>
            </a:r>
            <a:r>
              <a:rPr lang="uk-UA" dirty="0" smtClean="0"/>
              <a:t>– це прикладна програма, яка дає користувачеві змогу створювати й редагувати на екрані комп'ютера зображення та зберігати їх для подальшого використання.</a:t>
            </a:r>
          </a:p>
          <a:p>
            <a:pPr algn="just">
              <a:buNone/>
            </a:pPr>
            <a:endParaRPr lang="ru-RU" dirty="0"/>
          </a:p>
        </p:txBody>
      </p:sp>
      <p:graphicFrame>
        <p:nvGraphicFramePr>
          <p:cNvPr id="4" name="Схема 3"/>
          <p:cNvGraphicFramePr/>
          <p:nvPr/>
        </p:nvGraphicFramePr>
        <p:xfrm>
          <a:off x="1142976" y="3786190"/>
          <a:ext cx="7715304" cy="2357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74638"/>
            <a:ext cx="7862150" cy="1143000"/>
          </a:xfrm>
        </p:spPr>
        <p:txBody>
          <a:bodyPr>
            <a:normAutofit fontScale="90000"/>
          </a:bodyPr>
          <a:lstStyle/>
          <a:p>
            <a:pPr algn="just"/>
            <a:r>
              <a:rPr lang="uk-UA" b="1" dirty="0" smtClean="0"/>
              <a:t>Програми растрової графіки можуть використовувати: </a:t>
            </a:r>
            <a:endParaRPr lang="ru-RU" b="1" dirty="0"/>
          </a:p>
        </p:txBody>
      </p:sp>
      <p:sp>
        <p:nvSpPr>
          <p:cNvPr id="3" name="Содержимое 2"/>
          <p:cNvSpPr>
            <a:spLocks noGrp="1"/>
          </p:cNvSpPr>
          <p:nvPr>
            <p:ph idx="1"/>
          </p:nvPr>
        </p:nvSpPr>
        <p:spPr/>
        <p:txBody>
          <a:bodyPr/>
          <a:lstStyle/>
          <a:p>
            <a:r>
              <a:rPr lang="uk-UA" dirty="0" smtClean="0"/>
              <a:t>художники-ілюстратори; </a:t>
            </a:r>
          </a:p>
          <a:p>
            <a:r>
              <a:rPr lang="uk-UA" dirty="0" smtClean="0"/>
              <a:t>художники-мультиплікатори;</a:t>
            </a:r>
          </a:p>
          <a:p>
            <a:r>
              <a:rPr lang="uk-UA" dirty="0" smtClean="0"/>
              <a:t> художники-дизайнери; </a:t>
            </a:r>
          </a:p>
          <a:p>
            <a:r>
              <a:rPr lang="uk-UA" dirty="0" smtClean="0"/>
              <a:t>фотографи та ретушери; </a:t>
            </a:r>
          </a:p>
          <a:p>
            <a:r>
              <a:rPr lang="uk-UA" dirty="0" smtClean="0"/>
              <a:t>поліграфісти; </a:t>
            </a:r>
          </a:p>
          <a:p>
            <a:r>
              <a:rPr lang="uk-UA" dirty="0" smtClean="0"/>
              <a:t>web-дизайнери; </a:t>
            </a:r>
            <a:endParaRPr lang="ru-RU" dirty="0" smtClean="0"/>
          </a:p>
          <a:p>
            <a:r>
              <a:rPr lang="uk-UA" dirty="0" smtClean="0"/>
              <a:t>будь-яка людина - вільний художник, із масою творчих ідей та потенціалу. </a:t>
            </a:r>
            <a:endParaRPr lang="ru-RU" dirty="0" smtClean="0"/>
          </a:p>
          <a:p>
            <a:pPr>
              <a:buNone/>
            </a:pPr>
            <a:endParaRPr lang="ru-RU" dirty="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just"/>
            <a:r>
              <a:rPr lang="uk-UA" b="1" dirty="0" smtClean="0"/>
              <a:t>Користувачами векторних редакторів можуть бути: </a:t>
            </a:r>
            <a:endParaRPr lang="ru-RU" dirty="0"/>
          </a:p>
        </p:txBody>
      </p:sp>
      <p:sp>
        <p:nvSpPr>
          <p:cNvPr id="3" name="Содержимое 2"/>
          <p:cNvSpPr>
            <a:spLocks noGrp="1"/>
          </p:cNvSpPr>
          <p:nvPr>
            <p:ph idx="1"/>
          </p:nvPr>
        </p:nvSpPr>
        <p:spPr/>
        <p:txBody>
          <a:bodyPr>
            <a:normAutofit lnSpcReduction="10000"/>
          </a:bodyPr>
          <a:lstStyle/>
          <a:p>
            <a:r>
              <a:rPr lang="uk-UA" dirty="0" smtClean="0"/>
              <a:t>технічні редактори; </a:t>
            </a:r>
          </a:p>
          <a:p>
            <a:r>
              <a:rPr lang="uk-UA" dirty="0" smtClean="0"/>
              <a:t>вільні художники й дизайнери-початківці; </a:t>
            </a:r>
          </a:p>
          <a:p>
            <a:r>
              <a:rPr lang="uk-UA" dirty="0" smtClean="0"/>
              <a:t>розробники web-сторінок; </a:t>
            </a:r>
            <a:endParaRPr lang="ru-RU" dirty="0" smtClean="0"/>
          </a:p>
          <a:p>
            <a:r>
              <a:rPr lang="uk-UA" dirty="0" smtClean="0"/>
              <a:t>оператори настільних видавничих систем; </a:t>
            </a:r>
          </a:p>
          <a:p>
            <a:r>
              <a:rPr lang="uk-UA" dirty="0" smtClean="0"/>
              <a:t>художники по рекламі; </a:t>
            </a:r>
          </a:p>
          <a:p>
            <a:r>
              <a:rPr lang="uk-UA" dirty="0" smtClean="0"/>
              <a:t>справжні художники-ілюстратори; </a:t>
            </a:r>
          </a:p>
          <a:p>
            <a:r>
              <a:rPr lang="uk-UA" dirty="0" smtClean="0"/>
              <a:t>користувачі початківці. </a:t>
            </a:r>
            <a:endParaRPr lang="ru-RU" dirty="0" smtClean="0"/>
          </a:p>
          <a:p>
            <a:pPr>
              <a:buNone/>
            </a:pPr>
            <a:endParaRPr lang="ru-RU" dirty="0"/>
          </a:p>
        </p:txBody>
      </p:sp>
    </p:spTree>
  </p:cSld>
  <p:clrMapOvr>
    <a:masterClrMapping/>
  </p:clrMapOvr>
  <p:transition>
    <p:cover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42910" y="142852"/>
            <a:ext cx="7467600" cy="560406"/>
          </a:xfrm>
        </p:spPr>
        <p:txBody>
          <a:bodyPr>
            <a:normAutofit fontScale="90000"/>
          </a:bodyPr>
          <a:lstStyle/>
          <a:p>
            <a:r>
              <a:rPr lang="uk-UA" dirty="0" smtClean="0"/>
              <a:t>Формати графічних файлів</a:t>
            </a:r>
            <a:endParaRPr lang="ru-RU" dirty="0"/>
          </a:p>
        </p:txBody>
      </p:sp>
      <p:sp>
        <p:nvSpPr>
          <p:cNvPr id="5" name="Содержимое 4"/>
          <p:cNvSpPr>
            <a:spLocks noGrp="1"/>
          </p:cNvSpPr>
          <p:nvPr>
            <p:ph idx="1"/>
          </p:nvPr>
        </p:nvSpPr>
        <p:spPr>
          <a:xfrm>
            <a:off x="214282" y="642918"/>
            <a:ext cx="8929718" cy="1285884"/>
          </a:xfrm>
        </p:spPr>
        <p:txBody>
          <a:bodyPr>
            <a:noAutofit/>
          </a:bodyPr>
          <a:lstStyle/>
          <a:p>
            <a:pPr algn="just">
              <a:buNone/>
            </a:pPr>
            <a:r>
              <a:rPr lang="uk-UA" sz="2300" dirty="0" smtClean="0">
                <a:latin typeface="Times New Roman" pitchFamily="18" charset="0"/>
                <a:cs typeface="Times New Roman" pitchFamily="18" charset="0"/>
              </a:rPr>
              <a:t>		Від формату графічного файлу залежить спосіб зберігання даних малюнка (у растровому чи векторному вигляді), а також алгоритм їх стиснення.</a:t>
            </a:r>
          </a:p>
          <a:p>
            <a:pPr algn="just">
              <a:buNone/>
            </a:pPr>
            <a:r>
              <a:rPr lang="uk-UA" sz="2300" dirty="0" smtClean="0">
                <a:latin typeface="Times New Roman" pitchFamily="18" charset="0"/>
                <a:cs typeface="Times New Roman" pitchFamily="18" charset="0"/>
              </a:rPr>
              <a:t>		Розглянемо найпростіші формати графічних файлів:</a:t>
            </a:r>
          </a:p>
          <a:p>
            <a:pPr algn="just">
              <a:buNone/>
            </a:pPr>
            <a:endParaRPr lang="ru-RU" sz="2300" dirty="0">
              <a:latin typeface="Times New Roman" pitchFamily="18" charset="0"/>
              <a:cs typeface="Times New Roman" pitchFamily="18" charset="0"/>
            </a:endParaRPr>
          </a:p>
        </p:txBody>
      </p:sp>
      <p:graphicFrame>
        <p:nvGraphicFramePr>
          <p:cNvPr id="6" name="Схема 5"/>
          <p:cNvGraphicFramePr/>
          <p:nvPr/>
        </p:nvGraphicFramePr>
        <p:xfrm>
          <a:off x="214282" y="2214554"/>
          <a:ext cx="8715436" cy="2246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p:cNvGraphicFramePr/>
          <p:nvPr/>
        </p:nvGraphicFramePr>
        <p:xfrm>
          <a:off x="285720" y="4429132"/>
          <a:ext cx="8715436" cy="22860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cover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214414" y="428604"/>
            <a:ext cx="7643866" cy="6072230"/>
          </a:xfrm>
        </p:spPr>
        <p:txBody>
          <a:bodyPr>
            <a:normAutofit/>
          </a:bodyPr>
          <a:lstStyle/>
          <a:p>
            <a:r>
              <a:rPr lang="uk-UA" sz="2800" b="1" cap="none" dirty="0" smtClean="0">
                <a:ln w="12700">
                  <a:solidFill>
                    <a:schemeClr val="tx2">
                      <a:satMod val="155000"/>
                    </a:schemeClr>
                  </a:solidFill>
                  <a:prstDash val="solid"/>
                </a:ln>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Основні сфери застосування технологій </a:t>
            </a:r>
            <a:r>
              <a:rPr lang="uk-UA" sz="2800" b="1" cap="none" dirty="0" err="1" smtClean="0">
                <a:ln w="12700">
                  <a:solidFill>
                    <a:schemeClr val="tx2">
                      <a:satMod val="155000"/>
                    </a:schemeClr>
                  </a:solidFill>
                  <a:prstDash val="solid"/>
                </a:ln>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комп</a:t>
            </a:r>
            <a:r>
              <a:rPr lang="en-US" sz="2800" b="1" cap="none" dirty="0" smtClean="0">
                <a:ln w="12700">
                  <a:solidFill>
                    <a:schemeClr val="tx2">
                      <a:satMod val="155000"/>
                    </a:schemeClr>
                  </a:solidFill>
                  <a:prstDash val="solid"/>
                </a:ln>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uk-UA" sz="2800" b="1" cap="none" dirty="0" err="1" smtClean="0">
                <a:ln w="12700">
                  <a:solidFill>
                    <a:schemeClr val="tx2">
                      <a:satMod val="155000"/>
                    </a:schemeClr>
                  </a:solidFill>
                  <a:prstDash val="solid"/>
                </a:ln>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ютерної</a:t>
            </a:r>
            <a:r>
              <a:rPr lang="uk-UA" sz="2800" b="1" cap="none" dirty="0" smtClean="0">
                <a:ln w="12700">
                  <a:solidFill>
                    <a:schemeClr val="tx2">
                      <a:satMod val="155000"/>
                    </a:schemeClr>
                  </a:solidFill>
                  <a:prstDash val="solid"/>
                </a:ln>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графіки:</a:t>
            </a:r>
            <a:r>
              <a:rPr lang="en-US" sz="2800" b="1" cap="none" dirty="0" smtClean="0">
                <a:ln w="12700">
                  <a:solidFill>
                    <a:schemeClr val="tx2">
                      <a:satMod val="155000"/>
                    </a:schemeClr>
                  </a:solidFill>
                  <a:prstDash val="solid"/>
                </a:ln>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2800" b="1" cap="none" dirty="0" smtClean="0">
                <a:ln w="12700">
                  <a:solidFill>
                    <a:schemeClr val="tx2">
                      <a:satMod val="155000"/>
                    </a:schemeClr>
                  </a:solidFill>
                  <a:prstDash val="solid"/>
                </a:ln>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uk-UA" sz="2800" b="1" cap="none" dirty="0" smtClean="0">
                <a:ln w="12700">
                  <a:solidFill>
                    <a:schemeClr val="tx2">
                      <a:satMod val="155000"/>
                    </a:schemeClr>
                  </a:solidFill>
                  <a:prstDash val="solid"/>
                </a:ln>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uk-UA" sz="2800" b="1" cap="none" dirty="0" smtClean="0">
                <a:ln w="12700">
                  <a:solidFill>
                    <a:schemeClr val="tx2">
                      <a:satMod val="155000"/>
                    </a:schemeClr>
                  </a:solidFill>
                  <a:prstDash val="solid"/>
                </a:ln>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uk-UA" sz="2800" b="1" i="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uk-UA" sz="2800" b="1" i="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2800" dirty="0" smtClean="0">
                <a:solidFill>
                  <a:schemeClr val="tx1"/>
                </a:solidFill>
                <a:latin typeface="Times New Roman" pitchFamily="18" charset="0"/>
                <a:cs typeface="Times New Roman" pitchFamily="18" charset="0"/>
              </a:rPr>
              <a:t>-</a:t>
            </a:r>
            <a:r>
              <a:rPr lang="uk-UA" sz="2800" b="1" i="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uk-UA" sz="2800" dirty="0" smtClean="0">
                <a:solidFill>
                  <a:schemeClr val="tx1"/>
                </a:solidFill>
                <a:latin typeface="Times New Roman" pitchFamily="18" charset="0"/>
                <a:cs typeface="Times New Roman" pitchFamily="18" charset="0"/>
              </a:rPr>
              <a:t>графічний інтерфейс користувача;</a:t>
            </a:r>
            <a:br>
              <a:rPr lang="uk-UA" sz="2800" dirty="0" smtClean="0">
                <a:solidFill>
                  <a:schemeClr val="tx1"/>
                </a:solidFill>
                <a:latin typeface="Times New Roman" pitchFamily="18" charset="0"/>
                <a:cs typeface="Times New Roman" pitchFamily="18" charset="0"/>
              </a:rPr>
            </a:br>
            <a:r>
              <a:rPr lang="uk-UA" sz="2800" dirty="0" smtClean="0">
                <a:solidFill>
                  <a:schemeClr val="tx1"/>
                </a:solidFill>
                <a:latin typeface="Times New Roman" pitchFamily="18" charset="0"/>
                <a:cs typeface="Times New Roman" pitchFamily="18" charset="0"/>
              </a:rPr>
              <a:t>- </a:t>
            </a:r>
            <a:r>
              <a:rPr lang="uk-UA" sz="2800" dirty="0" err="1" smtClean="0">
                <a:solidFill>
                  <a:schemeClr val="tx1"/>
                </a:solidFill>
                <a:latin typeface="Times New Roman" pitchFamily="18" charset="0"/>
                <a:cs typeface="Times New Roman" pitchFamily="18" charset="0"/>
              </a:rPr>
              <a:t>спецефекти</a:t>
            </a:r>
            <a:r>
              <a:rPr lang="uk-UA" sz="2800" dirty="0" smtClean="0">
                <a:solidFill>
                  <a:schemeClr val="tx1"/>
                </a:solidFill>
                <a:latin typeface="Times New Roman" pitchFamily="18" charset="0"/>
                <a:cs typeface="Times New Roman" pitchFamily="18" charset="0"/>
              </a:rPr>
              <a:t>, кінематографія, телебачення;</a:t>
            </a:r>
            <a:br>
              <a:rPr lang="uk-UA" sz="2800" dirty="0" smtClean="0">
                <a:solidFill>
                  <a:schemeClr val="tx1"/>
                </a:solidFill>
                <a:latin typeface="Times New Roman" pitchFamily="18" charset="0"/>
                <a:cs typeface="Times New Roman" pitchFamily="18" charset="0"/>
              </a:rPr>
            </a:br>
            <a:r>
              <a:rPr lang="uk-UA" sz="2800" dirty="0" smtClean="0">
                <a:solidFill>
                  <a:schemeClr val="tx1"/>
                </a:solidFill>
                <a:latin typeface="Times New Roman" pitchFamily="18" charset="0"/>
                <a:cs typeface="Times New Roman" pitchFamily="18" charset="0"/>
              </a:rPr>
              <a:t>- цифрове </a:t>
            </a:r>
            <a:r>
              <a:rPr lang="uk-UA"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телебачення</a:t>
            </a:r>
            <a:r>
              <a:rPr lang="uk-UA" sz="2800" dirty="0" smtClean="0">
                <a:solidFill>
                  <a:schemeClr val="tx1"/>
                </a:solidFill>
                <a:latin typeface="Times New Roman" pitchFamily="18" charset="0"/>
                <a:cs typeface="Times New Roman" pitchFamily="18" charset="0"/>
              </a:rPr>
              <a:t>, Інтернет, </a:t>
            </a:r>
            <a:r>
              <a:rPr lang="uk-UA" sz="2800" dirty="0" err="1" smtClean="0">
                <a:solidFill>
                  <a:schemeClr val="tx1"/>
                </a:solidFill>
                <a:latin typeface="Times New Roman" pitchFamily="18" charset="0"/>
                <a:cs typeface="Times New Roman" pitchFamily="18" charset="0"/>
              </a:rPr>
              <a:t>відеоконференції</a:t>
            </a:r>
            <a:r>
              <a:rPr lang="uk-UA" sz="2800" dirty="0" smtClean="0">
                <a:solidFill>
                  <a:schemeClr val="tx1"/>
                </a:solidFill>
                <a:latin typeface="Times New Roman" pitchFamily="18" charset="0"/>
                <a:cs typeface="Times New Roman" pitchFamily="18" charset="0"/>
              </a:rPr>
              <a:t>;</a:t>
            </a:r>
            <a:br>
              <a:rPr lang="uk-UA" sz="2800" dirty="0" smtClean="0">
                <a:solidFill>
                  <a:schemeClr val="tx1"/>
                </a:solidFill>
                <a:latin typeface="Times New Roman" pitchFamily="18" charset="0"/>
                <a:cs typeface="Times New Roman" pitchFamily="18" charset="0"/>
              </a:rPr>
            </a:br>
            <a:r>
              <a:rPr lang="uk-UA" sz="2800" dirty="0" smtClean="0">
                <a:solidFill>
                  <a:schemeClr val="tx1"/>
                </a:solidFill>
                <a:latin typeface="Times New Roman" pitchFamily="18" charset="0"/>
                <a:cs typeface="Times New Roman" pitchFamily="18" charset="0"/>
              </a:rPr>
              <a:t>- обробка цифрових фотографій;</a:t>
            </a:r>
            <a:br>
              <a:rPr lang="uk-UA" sz="2800" dirty="0" smtClean="0">
                <a:solidFill>
                  <a:schemeClr val="tx1"/>
                </a:solidFill>
                <a:latin typeface="Times New Roman" pitchFamily="18" charset="0"/>
                <a:cs typeface="Times New Roman" pitchFamily="18" charset="0"/>
              </a:rPr>
            </a:br>
            <a:r>
              <a:rPr lang="uk-UA" sz="2800" dirty="0" smtClean="0">
                <a:solidFill>
                  <a:schemeClr val="tx1"/>
                </a:solidFill>
                <a:latin typeface="Times New Roman" pitchFamily="18" charset="0"/>
                <a:cs typeface="Times New Roman" pitchFamily="18" charset="0"/>
              </a:rPr>
              <a:t>- комп'ютерні  ігри, системи віртуальної реальності. </a:t>
            </a:r>
            <a:br>
              <a:rPr lang="uk-UA" sz="2800" dirty="0" smtClean="0">
                <a:solidFill>
                  <a:schemeClr val="tx1"/>
                </a:solidFill>
                <a:latin typeface="Times New Roman" pitchFamily="18" charset="0"/>
                <a:cs typeface="Times New Roman" pitchFamily="18" charset="0"/>
              </a:rPr>
            </a:br>
            <a:endParaRPr lang="ru-RU" sz="2800" dirty="0">
              <a:solidFill>
                <a:schemeClr val="tx1"/>
              </a:solidFill>
              <a:latin typeface="Times New Roman" pitchFamily="18" charset="0"/>
              <a:cs typeface="Times New Roman" pitchFamily="18" charset="0"/>
            </a:endParaRPr>
          </a:p>
        </p:txBody>
      </p:sp>
    </p:spTree>
  </p:cSld>
  <p:clrMapOvr>
    <a:masterClrMapping/>
  </p:clrMapOvr>
  <p:transition advTm="6000">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pPr algn="just"/>
            <a:r>
              <a:rPr lang="uk-UA" sz="2800" b="1" dirty="0" smtClean="0">
                <a:effectLst>
                  <a:outerShdw blurRad="38100" dist="38100" dir="2700000" algn="tl">
                    <a:srgbClr val="000000">
                      <a:alpha val="43137"/>
                    </a:srgbClr>
                  </a:outerShdw>
                </a:effectLst>
              </a:rPr>
              <a:t>Комп'ютерна графіка застосовується для візуалізації даних у різних сферах людської діяльності:</a:t>
            </a:r>
            <a:endParaRPr lang="ru-RU" sz="2800" b="1" dirty="0">
              <a:effectLst>
                <a:outerShdw blurRad="38100" dist="38100" dir="2700000" algn="tl">
                  <a:srgbClr val="000000">
                    <a:alpha val="43137"/>
                  </a:srgbClr>
                </a:outerShdw>
              </a:effectLst>
            </a:endParaRPr>
          </a:p>
        </p:txBody>
      </p:sp>
      <p:sp>
        <p:nvSpPr>
          <p:cNvPr id="5" name="Содержимое 4"/>
          <p:cNvSpPr>
            <a:spLocks noGrp="1"/>
          </p:cNvSpPr>
          <p:nvPr>
            <p:ph idx="1"/>
          </p:nvPr>
        </p:nvSpPr>
        <p:spPr/>
        <p:txBody>
          <a:bodyPr>
            <a:normAutofit/>
          </a:bodyPr>
          <a:lstStyle/>
          <a:p>
            <a:pPr>
              <a:buNone/>
            </a:pPr>
            <a:r>
              <a:rPr lang="en-US" dirty="0" smtClean="0"/>
              <a:t>	</a:t>
            </a:r>
            <a:endParaRPr lang="ru-RU" dirty="0" smtClean="0"/>
          </a:p>
          <a:p>
            <a:r>
              <a:rPr lang="uk-UA" sz="2800" b="1" dirty="0" smtClean="0">
                <a:solidFill>
                  <a:srgbClr val="FF0000"/>
                </a:solidFill>
                <a:latin typeface="Times New Roman" pitchFamily="18" charset="0"/>
                <a:cs typeface="Times New Roman" pitchFamily="18" charset="0"/>
              </a:rPr>
              <a:t>у медицині </a:t>
            </a:r>
            <a:r>
              <a:rPr lang="uk-UA" sz="2800" b="1" dirty="0" smtClean="0">
                <a:latin typeface="Times New Roman" pitchFamily="18" charset="0"/>
                <a:cs typeface="Times New Roman" pitchFamily="18" charset="0"/>
              </a:rPr>
              <a:t>- комп'ютерна томографія; </a:t>
            </a:r>
            <a:endParaRPr lang="ru-RU" sz="2800" dirty="0" smtClean="0">
              <a:latin typeface="Times New Roman" pitchFamily="18" charset="0"/>
              <a:cs typeface="Times New Roman" pitchFamily="18" charset="0"/>
            </a:endParaRPr>
          </a:p>
          <a:p>
            <a:r>
              <a:rPr lang="uk-UA" sz="2800" b="1" dirty="0" smtClean="0">
                <a:solidFill>
                  <a:srgbClr val="FF0000"/>
                </a:solidFill>
                <a:latin typeface="Times New Roman" pitchFamily="18" charset="0"/>
                <a:cs typeface="Times New Roman" pitchFamily="18" charset="0"/>
              </a:rPr>
              <a:t>в науці </a:t>
            </a:r>
            <a:r>
              <a:rPr lang="uk-UA" sz="2800" b="1" dirty="0" smtClean="0">
                <a:latin typeface="Times New Roman" pitchFamily="18" charset="0"/>
                <a:cs typeface="Times New Roman" pitchFamily="18" charset="0"/>
              </a:rPr>
              <a:t>- наприклад, для наочного зображення складу речовини, побудови графіків; </a:t>
            </a:r>
            <a:endParaRPr lang="ru-RU" sz="2800" dirty="0" smtClean="0">
              <a:latin typeface="Times New Roman" pitchFamily="18" charset="0"/>
              <a:cs typeface="Times New Roman" pitchFamily="18" charset="0"/>
            </a:endParaRPr>
          </a:p>
          <a:p>
            <a:r>
              <a:rPr lang="uk-UA" sz="2800" b="1" dirty="0" smtClean="0">
                <a:solidFill>
                  <a:srgbClr val="FF0000"/>
                </a:solidFill>
                <a:latin typeface="Times New Roman" pitchFamily="18" charset="0"/>
                <a:cs typeface="Times New Roman" pitchFamily="18" charset="0"/>
              </a:rPr>
              <a:t>в дизайні </a:t>
            </a:r>
            <a:r>
              <a:rPr lang="uk-UA" sz="2800" b="1" dirty="0" smtClean="0">
                <a:latin typeface="Times New Roman" pitchFamily="18" charset="0"/>
                <a:cs typeface="Times New Roman" pitchFamily="18" charset="0"/>
              </a:rPr>
              <a:t>- для реклами, поліграфії, моделювання, та ін. </a:t>
            </a:r>
            <a:endParaRPr lang="ru-RU" sz="2800" dirty="0" smtClean="0">
              <a:latin typeface="Times New Roman" pitchFamily="18" charset="0"/>
              <a:cs typeface="Times New Roman" pitchFamily="18" charset="0"/>
            </a:endParaRPr>
          </a:p>
          <a:p>
            <a:pPr>
              <a:buNone/>
            </a:pPr>
            <a:endParaRPr lang="ru-RU"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74638"/>
            <a:ext cx="7862150" cy="1143000"/>
          </a:xfrm>
        </p:spPr>
        <p:txBody>
          <a:bodyPr>
            <a:normAutofit/>
          </a:bodyPr>
          <a:lstStyle/>
          <a:p>
            <a:pPr algn="just"/>
            <a:r>
              <a:rPr lang="uk-UA" sz="2400" b="1" dirty="0" smtClean="0"/>
              <a:t>Комп'ютерна графіка застосовується для візуалізації даних у різних сферах людської діяльності:</a:t>
            </a:r>
            <a:endParaRPr lang="ru-RU" sz="2400" b="1" dirty="0"/>
          </a:p>
        </p:txBody>
      </p:sp>
      <p:graphicFrame>
        <p:nvGraphicFramePr>
          <p:cNvPr id="4" name="Содержимое 3"/>
          <p:cNvGraphicFramePr>
            <a:graphicFrameLocks noGrp="1"/>
          </p:cNvGraphicFramePr>
          <p:nvPr>
            <p:ph idx="1"/>
          </p:nvPr>
        </p:nvGraphicFramePr>
        <p:xfrm>
          <a:off x="1214414" y="1285860"/>
          <a:ext cx="7499350" cy="3033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2500298" y="714356"/>
            <a:ext cx="6400800" cy="795332"/>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3200" b="1" dirty="0" smtClean="0">
                <a:ln/>
                <a:solidFill>
                  <a:schemeClr val="accent3"/>
                </a:solidFill>
              </a:rPr>
              <a:t>За спеціалізацією в різних галузях, комп'ютерна графіка є</a:t>
            </a:r>
            <a:r>
              <a:rPr lang="uk-UA" sz="3200" dirty="0" smtClean="0"/>
              <a:t>:</a:t>
            </a:r>
            <a:endParaRPr lang="ru-RU" sz="3200" b="1" dirty="0">
              <a:ln/>
              <a:solidFill>
                <a:schemeClr val="accent3"/>
              </a:solidFill>
            </a:endParaRPr>
          </a:p>
        </p:txBody>
      </p:sp>
      <p:graphicFrame>
        <p:nvGraphicFramePr>
          <p:cNvPr id="6" name="Схема 5"/>
          <p:cNvGraphicFramePr/>
          <p:nvPr/>
        </p:nvGraphicFramePr>
        <p:xfrm>
          <a:off x="142844" y="2214554"/>
          <a:ext cx="8858312" cy="285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Tm="6000">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ой компьютер.jpg"/>
          <p:cNvPicPr>
            <a:picLocks noChangeAspect="1"/>
          </p:cNvPicPr>
          <p:nvPr/>
        </p:nvPicPr>
        <p:blipFill>
          <a:blip r:embed="rId2" cstate="print"/>
          <a:stretch>
            <a:fillRect/>
          </a:stretch>
        </p:blipFill>
        <p:spPr>
          <a:xfrm>
            <a:off x="2905127" y="2005013"/>
            <a:ext cx="3333751" cy="2847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descr="Графічний планшет.jpg"/>
          <p:cNvPicPr>
            <a:picLocks noChangeAspect="1"/>
          </p:cNvPicPr>
          <p:nvPr/>
        </p:nvPicPr>
        <p:blipFill>
          <a:blip r:embed="rId3" cstate="print"/>
          <a:stretch>
            <a:fillRect/>
          </a:stretch>
        </p:blipFill>
        <p:spPr>
          <a:xfrm>
            <a:off x="642913" y="285728"/>
            <a:ext cx="2798689" cy="1928826"/>
          </a:xfrm>
          <a:prstGeom prst="rect">
            <a:avLst/>
          </a:prstGeom>
          <a:ln>
            <a:noFill/>
          </a:ln>
          <a:effectLst>
            <a:softEdge rad="112500"/>
          </a:effectLst>
        </p:spPr>
      </p:pic>
      <p:pic>
        <p:nvPicPr>
          <p:cNvPr id="4" name="Рисунок 3" descr="Цифрова фотокамера.jpg"/>
          <p:cNvPicPr>
            <a:picLocks noChangeAspect="1"/>
          </p:cNvPicPr>
          <p:nvPr/>
        </p:nvPicPr>
        <p:blipFill>
          <a:blip r:embed="rId4" cstate="print"/>
          <a:stretch>
            <a:fillRect/>
          </a:stretch>
        </p:blipFill>
        <p:spPr>
          <a:xfrm>
            <a:off x="6215073" y="142852"/>
            <a:ext cx="2214579" cy="2024060"/>
          </a:xfrm>
          <a:prstGeom prst="rect">
            <a:avLst/>
          </a:prstGeom>
          <a:ln>
            <a:noFill/>
          </a:ln>
          <a:effectLst>
            <a:softEdge rad="112500"/>
          </a:effectLst>
        </p:spPr>
      </p:pic>
      <p:pic>
        <p:nvPicPr>
          <p:cNvPr id="5" name="Рисунок 4" descr="Слайд сканер.jpg"/>
          <p:cNvPicPr>
            <a:picLocks noChangeAspect="1"/>
          </p:cNvPicPr>
          <p:nvPr/>
        </p:nvPicPr>
        <p:blipFill>
          <a:blip r:embed="rId5" cstate="print"/>
          <a:stretch>
            <a:fillRect/>
          </a:stretch>
        </p:blipFill>
        <p:spPr>
          <a:xfrm>
            <a:off x="5857884" y="4857760"/>
            <a:ext cx="2286016" cy="1617530"/>
          </a:xfrm>
          <a:prstGeom prst="rect">
            <a:avLst/>
          </a:prstGeom>
          <a:ln>
            <a:noFill/>
          </a:ln>
          <a:effectLst>
            <a:softEdge rad="112500"/>
          </a:effectLst>
        </p:spPr>
      </p:pic>
      <p:cxnSp>
        <p:nvCxnSpPr>
          <p:cNvPr id="6" name="Прямая со стрелкой 5"/>
          <p:cNvCxnSpPr/>
          <p:nvPr/>
        </p:nvCxnSpPr>
        <p:spPr>
          <a:xfrm>
            <a:off x="2643175" y="2357430"/>
            <a:ext cx="857256"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rot="10800000" flipV="1">
            <a:off x="6357949" y="2285992"/>
            <a:ext cx="500067"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rot="10800000">
            <a:off x="6000761" y="4429132"/>
            <a:ext cx="500067"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Рисунок 8" descr="Сканер.jpg"/>
          <p:cNvPicPr>
            <a:picLocks noChangeAspect="1"/>
          </p:cNvPicPr>
          <p:nvPr/>
        </p:nvPicPr>
        <p:blipFill>
          <a:blip r:embed="rId6" cstate="print"/>
          <a:stretch>
            <a:fillRect/>
          </a:stretch>
        </p:blipFill>
        <p:spPr>
          <a:xfrm>
            <a:off x="357159" y="4357694"/>
            <a:ext cx="2643207" cy="2040555"/>
          </a:xfrm>
          <a:prstGeom prst="rect">
            <a:avLst/>
          </a:prstGeom>
          <a:ln>
            <a:noFill/>
          </a:ln>
          <a:effectLst>
            <a:softEdge rad="112500"/>
          </a:effectLst>
        </p:spPr>
      </p:pic>
      <p:cxnSp>
        <p:nvCxnSpPr>
          <p:cNvPr id="11" name="Прямая со стрелкой 10"/>
          <p:cNvCxnSpPr/>
          <p:nvPr/>
        </p:nvCxnSpPr>
        <p:spPr>
          <a:xfrm flipV="1">
            <a:off x="2714614" y="4429134"/>
            <a:ext cx="42862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4000">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928670"/>
            <a:ext cx="6172200" cy="3357586"/>
          </a:xfrm>
        </p:spPr>
        <p:txBody>
          <a:bodyPr>
            <a:normAutofit/>
          </a:bodyPr>
          <a:lstStyle/>
          <a:p>
            <a:pPr algn="ctr"/>
            <a:r>
              <a:rPr lang="uk-UA" sz="4400" dirty="0" smtClean="0">
                <a:solidFill>
                  <a:schemeClr val="bg1">
                    <a:lumMod val="50000"/>
                  </a:schemeClr>
                </a:solidFill>
                <a:effectLst>
                  <a:outerShdw blurRad="38100" dist="38100" dir="2700000" algn="tl">
                    <a:srgbClr val="000000">
                      <a:alpha val="43137"/>
                    </a:srgbClr>
                  </a:outerShdw>
                </a:effectLst>
              </a:rPr>
              <a:t>Види комп</a:t>
            </a:r>
            <a:r>
              <a:rPr lang="en-US" sz="4400" dirty="0" smtClean="0">
                <a:solidFill>
                  <a:schemeClr val="bg1">
                    <a:lumMod val="50000"/>
                  </a:schemeClr>
                </a:solidFill>
                <a:effectLst>
                  <a:outerShdw blurRad="38100" dist="38100" dir="2700000" algn="tl">
                    <a:srgbClr val="000000">
                      <a:alpha val="43137"/>
                    </a:srgbClr>
                  </a:outerShdw>
                </a:effectLst>
              </a:rPr>
              <a:t>’</a:t>
            </a:r>
            <a:r>
              <a:rPr lang="uk-UA" sz="4400" dirty="0" smtClean="0">
                <a:solidFill>
                  <a:schemeClr val="bg1">
                    <a:lumMod val="50000"/>
                  </a:schemeClr>
                </a:solidFill>
                <a:effectLst>
                  <a:outerShdw blurRad="38100" dist="38100" dir="2700000" algn="tl">
                    <a:srgbClr val="000000">
                      <a:alpha val="43137"/>
                    </a:srgbClr>
                  </a:outerShdw>
                </a:effectLst>
              </a:rPr>
              <a:t>ютерної</a:t>
            </a:r>
            <a:br>
              <a:rPr lang="uk-UA" sz="4400" dirty="0" smtClean="0">
                <a:solidFill>
                  <a:schemeClr val="bg1">
                    <a:lumMod val="50000"/>
                  </a:schemeClr>
                </a:solidFill>
                <a:effectLst>
                  <a:outerShdw blurRad="38100" dist="38100" dir="2700000" algn="tl">
                    <a:srgbClr val="000000">
                      <a:alpha val="43137"/>
                    </a:srgbClr>
                  </a:outerShdw>
                </a:effectLst>
              </a:rPr>
            </a:br>
            <a:r>
              <a:rPr lang="uk-UA" sz="4400" dirty="0" smtClean="0">
                <a:solidFill>
                  <a:schemeClr val="bg1">
                    <a:lumMod val="50000"/>
                  </a:schemeClr>
                </a:solidFill>
                <a:effectLst>
                  <a:outerShdw blurRad="38100" dist="38100" dir="2700000" algn="tl">
                    <a:srgbClr val="000000">
                      <a:alpha val="43137"/>
                    </a:srgbClr>
                  </a:outerShdw>
                </a:effectLst>
              </a:rPr>
              <a:t>графіки. Її функції  та приклади</a:t>
            </a:r>
            <a:br>
              <a:rPr lang="uk-UA" sz="4400" dirty="0" smtClean="0">
                <a:solidFill>
                  <a:schemeClr val="bg1">
                    <a:lumMod val="50000"/>
                  </a:schemeClr>
                </a:solidFill>
                <a:effectLst>
                  <a:outerShdw blurRad="38100" dist="38100" dir="2700000" algn="tl">
                    <a:srgbClr val="000000">
                      <a:alpha val="43137"/>
                    </a:srgbClr>
                  </a:outerShdw>
                </a:effectLst>
              </a:rPr>
            </a:br>
            <a:endParaRPr lang="ru-RU" sz="4400"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advTm="5000">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428596" y="142852"/>
          <a:ext cx="8072494"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Tm="6000">
    <p:strips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188</TotalTime>
  <Words>925</Words>
  <Application>Microsoft Office PowerPoint</Application>
  <PresentationFormat>Экран (4:3)</PresentationFormat>
  <Paragraphs>146</Paragraphs>
  <Slides>28</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28</vt:i4>
      </vt:variant>
    </vt:vector>
  </HeadingPairs>
  <TitlesOfParts>
    <vt:vector size="30" baseType="lpstr">
      <vt:lpstr>Солнцестояние</vt:lpstr>
      <vt:lpstr>Точечный рисунок</vt:lpstr>
      <vt:lpstr> Основи комп’ютерної  графіки</vt:lpstr>
      <vt:lpstr>Комп’ютерна графіка – розділ інформатики, який вивчає засоби і способи створення й обробки графічних зображень за допомогою комп’ютерної техніки.       Комп’ютерна графіка – галузь людської діяльності, пов'язана з використанням комп'ютерів для створення зображень і обробки візуальної інформації, отриманої з реального світу</vt:lpstr>
      <vt:lpstr>Основні сфери застосування технологій комп’ютерної графіки:   - графічний інтерфейс користувача; - спецефекти, кінематографія, телебачення; - цифрове телебачення, Інтернет, відеоконференції; - обробка цифрових фотографій; - комп'ютерні  ігри, системи віртуальної реальності.  </vt:lpstr>
      <vt:lpstr>Комп'ютерна графіка застосовується для візуалізації даних у різних сферах людської діяльності:</vt:lpstr>
      <vt:lpstr>Комп'ютерна графіка застосовується для візуалізації даних у різних сферах людської діяльності:</vt:lpstr>
      <vt:lpstr>Слайд 6</vt:lpstr>
      <vt:lpstr>Слайд 7</vt:lpstr>
      <vt:lpstr>Види комп’ютерної графіки. Її функції  та приклади </vt:lpstr>
      <vt:lpstr>Слайд 9</vt:lpstr>
      <vt:lpstr>Растрова графіка</vt:lpstr>
      <vt:lpstr>Растрова графіка</vt:lpstr>
      <vt:lpstr>Векторна графіка</vt:lpstr>
      <vt:lpstr>Векторна графіка</vt:lpstr>
      <vt:lpstr>Фрактальна графіка</vt:lpstr>
      <vt:lpstr>Слайд 15</vt:lpstr>
      <vt:lpstr>Фрактальна графіка</vt:lpstr>
      <vt:lpstr>Тривимірна графіка</vt:lpstr>
      <vt:lpstr>Тривимірна графіка</vt:lpstr>
      <vt:lpstr>Двовимірна і тривимірна графіка</vt:lpstr>
      <vt:lpstr>Порівняння растрових та векторних зображень</vt:lpstr>
      <vt:lpstr>Колірні моделі</vt:lpstr>
      <vt:lpstr>Колірна модель RGB</vt:lpstr>
      <vt:lpstr>Колірна модель CMYK</vt:lpstr>
      <vt:lpstr>Колірна модель HSB</vt:lpstr>
      <vt:lpstr>Програмні засоби комп'ютерної графіки</vt:lpstr>
      <vt:lpstr>Програми растрової графіки можуть використовувати: </vt:lpstr>
      <vt:lpstr>Користувачами векторних редакторів можуть бути: </vt:lpstr>
      <vt:lpstr>Формати графічних файлів</vt:lpstr>
    </vt:vector>
  </TitlesOfParts>
  <Company>KPU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Спецкурс ”Основи комп’ютерної  графіки”</dc:title>
  <dc:creator>Helga</dc:creator>
  <cp:lastModifiedBy>RePack by Diakov</cp:lastModifiedBy>
  <cp:revision>17</cp:revision>
  <dcterms:modified xsi:type="dcterms:W3CDTF">2016-12-10T12:27:08Z</dcterms:modified>
</cp:coreProperties>
</file>